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heme/themeOverride10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1" r:id="rId1"/>
    <p:sldMasterId id="2147483682" r:id="rId2"/>
    <p:sldMasterId id="2147483683" r:id="rId3"/>
  </p:sldMasterIdLst>
  <p:notesMasterIdLst>
    <p:notesMasterId r:id="rId40"/>
  </p:notesMasterIdLst>
  <p:sldIdLst>
    <p:sldId id="291" r:id="rId4"/>
    <p:sldId id="292" r:id="rId5"/>
    <p:sldId id="293" r:id="rId6"/>
    <p:sldId id="294" r:id="rId7"/>
    <p:sldId id="295" r:id="rId8"/>
    <p:sldId id="296" r:id="rId9"/>
    <p:sldId id="297" r:id="rId10"/>
    <p:sldId id="298" r:id="rId11"/>
    <p:sldId id="322" r:id="rId12"/>
    <p:sldId id="324" r:id="rId13"/>
    <p:sldId id="282" r:id="rId14"/>
    <p:sldId id="325" r:id="rId15"/>
    <p:sldId id="321" r:id="rId16"/>
    <p:sldId id="283" r:id="rId17"/>
    <p:sldId id="323" r:id="rId18"/>
    <p:sldId id="299" r:id="rId19"/>
    <p:sldId id="300" r:id="rId20"/>
    <p:sldId id="301" r:id="rId21"/>
    <p:sldId id="302" r:id="rId22"/>
    <p:sldId id="303" r:id="rId23"/>
    <p:sldId id="326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27" r:id="rId37"/>
    <p:sldId id="328" r:id="rId38"/>
    <p:sldId id="329" r:id="rId3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1532" userDrawn="1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D8E505-F595-4984-918E-DD44E14FC25D}">
  <a:tblStyle styleId="{93D8E505-F595-4984-918E-DD44E14FC2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69"/>
    <p:restoredTop sz="77119"/>
  </p:normalViewPr>
  <p:slideViewPr>
    <p:cSldViewPr snapToGrid="0">
      <p:cViewPr varScale="1">
        <p:scale>
          <a:sx n="124" d="100"/>
          <a:sy n="124" d="100"/>
        </p:scale>
        <p:origin x="1416" y="184"/>
      </p:cViewPr>
      <p:guideLst>
        <p:guide orient="horz" pos="1620"/>
        <p:guide pos="2880"/>
        <p:guide orient="horz" pos="15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 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Find out the R experts &amp; make sure they are present!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Make sure everything installed – </a:t>
            </a:r>
            <a:r>
              <a:rPr lang="en-GB" dirty="0" err="1"/>
              <a:t>Github</a:t>
            </a:r>
            <a:r>
              <a:rPr lang="en-GB" dirty="0"/>
              <a:t> desktop, R , </a:t>
            </a:r>
            <a:r>
              <a:rPr lang="en-GB" dirty="0" err="1"/>
              <a:t>Rstudio</a:t>
            </a:r>
            <a:r>
              <a:rPr lang="en-GB" dirty="0"/>
              <a:t>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Follow links that Elaine sent to connect (step 3 on desktop)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Make sure people open </a:t>
            </a:r>
            <a:r>
              <a:rPr lang="en-GB" dirty="0" err="1"/>
              <a:t>Github_demo.proj</a:t>
            </a:r>
            <a:endParaRPr lang="en-GB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Install packages too!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  <p:sp>
        <p:nvSpPr>
          <p:cNvPr id="471" name="Google Shape;4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a032e6215d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a032e6215d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9e69572b3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9e69572b3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9e69572b3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9e69572b3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9e69572b3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9e69572b36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9e69572b36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9e69572b36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9e69572b3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9e69572b36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9e69572b3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9e69572b3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9e69572b3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9e69572b3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9fdab03ab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29fdab03ab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9fdab03ab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9fdab03ab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9fdab03ab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9fdab03ab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9fdab03ab5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29fdab03ab5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9fdab03ab5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29fdab03ab5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9e69572b36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9e69572b36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9e69572b36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29e69572b36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9e69572b36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9e69572b36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 the animation is to make Elaine laugh at my horrific open tab addiction......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9e69572b36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29e69572b36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9c04a8cf91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9c04a8cf91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>
          <a:extLst>
            <a:ext uri="{FF2B5EF4-FFF2-40B4-BE49-F238E27FC236}">
              <a16:creationId xmlns:a16="http://schemas.microsoft.com/office/drawing/2014/main" id="{37B0F790-9907-344A-B64F-B04E1491F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9c04a8cf91_2_52:notes">
            <a:extLst>
              <a:ext uri="{FF2B5EF4-FFF2-40B4-BE49-F238E27FC236}">
                <a16:creationId xmlns:a16="http://schemas.microsoft.com/office/drawing/2014/main" id="{87DCAD88-AA5F-D357-DEC7-55360ED448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9c04a8cf91_2_52:notes">
            <a:extLst>
              <a:ext uri="{FF2B5EF4-FFF2-40B4-BE49-F238E27FC236}">
                <a16:creationId xmlns:a16="http://schemas.microsoft.com/office/drawing/2014/main" id="{6527C1A4-0745-2CA4-CF8B-AEACA2A228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750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9e69572b3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9e69572b3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9e69572b3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9e69572b3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9e69572b3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9e69572b3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9e69572b3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9e69572b3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9e69572b3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9e69572b3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9e69572b3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9e69572b3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028700" lvl="2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714500" lvl="4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057400" lvl="5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5463779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272779" y="-609600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028700" lvl="2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714500" lvl="4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057400" lvl="5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776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337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/>
            </a:lvl1pPr>
            <a:lvl2pPr lvl="1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125"/>
            </a:lvl2pPr>
            <a:lvl3pPr lvl="2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013"/>
            </a:lvl3pPr>
            <a:lvl4pPr lvl="3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4pPr>
            <a:lvl5pPr lvl="4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5pPr>
            <a:lvl6pPr lvl="5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6pPr>
            <a:lvl7pPr lvl="6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7pPr>
            <a:lvl8pPr lvl="7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8pPr>
            <a:lvl9pPr lvl="8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337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350">
                <a:solidFill>
                  <a:srgbClr val="888888"/>
                </a:solidFill>
              </a:defRPr>
            </a:lvl1pPr>
            <a:lvl2pPr marL="685800" lvl="1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125">
                <a:solidFill>
                  <a:srgbClr val="888888"/>
                </a:solidFill>
              </a:defRPr>
            </a:lvl2pPr>
            <a:lvl3pPr marL="1028700" lvl="2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013">
                <a:solidFill>
                  <a:srgbClr val="888888"/>
                </a:solidFill>
              </a:defRPr>
            </a:lvl3pPr>
            <a:lvl4pPr marL="1371600" lvl="3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900">
                <a:solidFill>
                  <a:srgbClr val="888888"/>
                </a:solidFill>
              </a:defRPr>
            </a:lvl4pPr>
            <a:lvl5pPr marL="1714500" lvl="4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900">
                <a:solidFill>
                  <a:srgbClr val="888888"/>
                </a:solidFill>
              </a:defRPr>
            </a:lvl5pPr>
            <a:lvl6pPr marL="2057400" lvl="5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900">
                <a:solidFill>
                  <a:srgbClr val="888888"/>
                </a:solidFill>
              </a:defRPr>
            </a:lvl6pPr>
            <a:lvl7pPr marL="2400300" lvl="6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900">
                <a:solidFill>
                  <a:srgbClr val="888888"/>
                </a:solidFill>
              </a:defRPr>
            </a:lvl7pPr>
            <a:lvl8pPr marL="2743200" lvl="7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900">
                <a:solidFill>
                  <a:srgbClr val="888888"/>
                </a:solidFill>
              </a:defRPr>
            </a:lvl8pPr>
            <a:lvl9pPr marL="3086100" lvl="8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9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body" idx="2"/>
          </p:nvPr>
        </p:nvSpPr>
        <p:spPr>
          <a:xfrm>
            <a:off x="4629150" y="1369218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>
            <a:spLocks noGrp="1"/>
          </p:cNvSpPr>
          <p:nvPr>
            <p:ph type="title"/>
          </p:nvPr>
        </p:nvSpPr>
        <p:spPr>
          <a:xfrm>
            <a:off x="629841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1pPr>
            <a:lvl2pPr marL="685800" lvl="1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125" b="1"/>
            </a:lvl2pPr>
            <a:lvl3pPr marL="1028700" lvl="2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013" b="1"/>
            </a:lvl3pPr>
            <a:lvl4pPr marL="1371600" lvl="3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4pPr>
            <a:lvl5pPr marL="1714500" lvl="4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5pPr>
            <a:lvl6pPr marL="2057400" lvl="5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6pPr>
            <a:lvl7pPr marL="2400300" lvl="6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7pPr>
            <a:lvl8pPr marL="2743200" lvl="7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8pPr>
            <a:lvl9pPr marL="3086100" lvl="8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body" idx="3"/>
          </p:nvPr>
        </p:nvSpPr>
        <p:spPr>
          <a:xfrm>
            <a:off x="4629151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1pPr>
            <a:lvl2pPr marL="685800" lvl="1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125" b="1"/>
            </a:lvl2pPr>
            <a:lvl3pPr marL="1028700" lvl="2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013" b="1"/>
            </a:lvl3pPr>
            <a:lvl4pPr marL="1371600" lvl="3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4pPr>
            <a:lvl5pPr marL="1714500" lvl="4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5pPr>
            <a:lvl6pPr marL="2057400" lvl="5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6pPr>
            <a:lvl7pPr marL="2400300" lvl="6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7pPr>
            <a:lvl8pPr marL="2743200" lvl="7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8pPr>
            <a:lvl9pPr marL="3086100" lvl="8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body" idx="4"/>
          </p:nvPr>
        </p:nvSpPr>
        <p:spPr>
          <a:xfrm>
            <a:off x="4629151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body" idx="1"/>
          </p:nvPr>
        </p:nvSpPr>
        <p:spPr>
          <a:xfrm>
            <a:off x="3887391" y="740570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8575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/>
            </a:lvl1pPr>
            <a:lvl2pPr marL="685800" lvl="1" indent="-271463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1575"/>
            </a:lvl2pPr>
            <a:lvl3pPr marL="1028700" lvl="2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3pPr>
            <a:lvl4pPr marL="1371600" lvl="3" indent="-242888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125"/>
            </a:lvl4pPr>
            <a:lvl5pPr marL="1714500" lvl="4" indent="-242888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125"/>
            </a:lvl5pPr>
            <a:lvl6pPr marL="2057400" lvl="5" indent="-242888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125"/>
            </a:lvl6pPr>
            <a:lvl7pPr marL="2400300" lvl="6" indent="-242888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125"/>
            </a:lvl7pPr>
            <a:lvl8pPr marL="2743200" lvl="7" indent="-242888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125"/>
            </a:lvl8pPr>
            <a:lvl9pPr marL="3086100" lvl="8" indent="-242888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125"/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1pPr>
            <a:lvl2pPr marL="685800" lvl="1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788"/>
            </a:lvl2pPr>
            <a:lvl3pPr marL="1028700" lvl="2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3pPr>
            <a:lvl4pPr marL="1371600" lvl="3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4pPr>
            <a:lvl5pPr marL="1714500" lvl="4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5pPr>
            <a:lvl6pPr marL="2057400" lvl="5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6pPr>
            <a:lvl7pPr marL="2400300" lvl="6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7pPr>
            <a:lvl8pPr marL="2743200" lvl="7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8pPr>
            <a:lvl9pPr marL="3086100" lvl="8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3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500">
                <a:solidFill>
                  <a:srgbClr val="888888"/>
                </a:solidFill>
              </a:defRPr>
            </a:lvl1pPr>
            <a:lvl2pPr marL="685800" lvl="1" indent="-171450" algn="l"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350">
                <a:solidFill>
                  <a:srgbClr val="888888"/>
                </a:solidFill>
              </a:defRPr>
            </a:lvl2pPr>
            <a:lvl3pPr marL="1028700" lvl="2" indent="-171450" algn="l"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3pPr>
            <a:lvl4pPr marL="1371600" lvl="3" indent="-17145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4pPr>
            <a:lvl5pPr marL="1714500" lvl="4" indent="-17145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5pPr>
            <a:lvl6pPr marL="2057400" lvl="5" indent="-17145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6pPr>
            <a:lvl7pPr marL="2400300" lvl="6" indent="-17145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7pPr>
            <a:lvl8pPr marL="2743200" lvl="7" indent="-17145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8pPr>
            <a:lvl9pPr marL="3086100" lvl="8" indent="-17145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2"/>
          <p:cNvSpPr>
            <a:spLocks noGrp="1"/>
          </p:cNvSpPr>
          <p:nvPr>
            <p:ph type="pic" idx="2"/>
          </p:nvPr>
        </p:nvSpPr>
        <p:spPr>
          <a:xfrm>
            <a:off x="3887391" y="740570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1pPr>
            <a:lvl2pPr marL="685800" lvl="1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788"/>
            </a:lvl2pPr>
            <a:lvl3pPr marL="1028700" lvl="2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3pPr>
            <a:lvl4pPr marL="1371600" lvl="3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4pPr>
            <a:lvl5pPr marL="1714500" lvl="4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5pPr>
            <a:lvl6pPr marL="2057400" lvl="5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6pPr>
            <a:lvl7pPr marL="2400300" lvl="6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7pPr>
            <a:lvl8pPr marL="2743200" lvl="7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8pPr>
            <a:lvl9pPr marL="3086100" lvl="8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9pPr>
          </a:lstStyle>
          <a:p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80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>
            <a:spLocks noGrp="1"/>
          </p:cNvSpPr>
          <p:nvPr>
            <p:ph type="title"/>
          </p:nvPr>
        </p:nvSpPr>
        <p:spPr>
          <a:xfrm rot="5400000">
            <a:off x="5350074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body" idx="1"/>
          </p:nvPr>
        </p:nvSpPr>
        <p:spPr>
          <a:xfrm rot="5400000">
            <a:off x="1349574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4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endParaRPr/>
          </a:p>
        </p:txBody>
      </p:sp>
      <p:sp>
        <p:nvSpPr>
          <p:cNvPr id="161" name="Google Shape;161;p2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9pPr>
          </a:lstStyle>
          <a:p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800" lvl="1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700" lvl="2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600" lvl="3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500" lvl="4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400" lvl="5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300" lvl="6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200" lvl="7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6100" lvl="8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173" name="Google Shape;173;p2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800" lvl="1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700" lvl="2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600" lvl="3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500" lvl="4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400" lvl="5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300" lvl="6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200" lvl="7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6100" lvl="8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174" name="Google Shape;17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  <p:sp>
        <p:nvSpPr>
          <p:cNvPr id="180" name="Google Shape;180;p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1pPr>
            <a:lvl2pPr marL="685800" lvl="1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700" lvl="2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600" lvl="3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500" lvl="4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400" lvl="5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300" lvl="6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200" lvl="7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6100" lvl="8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>
            <a:endParaRPr/>
          </a:p>
        </p:txBody>
      </p:sp>
      <p:sp>
        <p:nvSpPr>
          <p:cNvPr id="184" name="Google Shape;18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87" name="Google Shape;187;p3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9pPr>
          </a:lstStyle>
          <a:p>
            <a:endParaRPr/>
          </a:p>
        </p:txBody>
      </p:sp>
      <p:sp>
        <p:nvSpPr>
          <p:cNvPr id="188" name="Google Shape;188;p3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9pPr>
          </a:lstStyle>
          <a:p>
            <a:endParaRPr/>
          </a:p>
        </p:txBody>
      </p:sp>
      <p:sp>
        <p:nvSpPr>
          <p:cNvPr id="189" name="Google Shape;189;p3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342900" lvl="0" indent="-25717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3812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028700" lvl="2" indent="-23812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lvl="3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714500" lvl="4" indent="-23812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057400" lvl="5" indent="-23812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400300" lvl="6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2743200" lvl="7" indent="-23812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086100" lvl="8" indent="-23812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0" name="Google Shape;190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304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100"/>
            </a:lvl1pPr>
            <a:lvl2pPr marL="685800" lvl="1" indent="-2857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1800"/>
            </a:lvl2pPr>
            <a:lvl3pPr marL="1028700" lvl="2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3pPr>
            <a:lvl4pPr marL="1371600" lvl="3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350"/>
            </a:lvl4pPr>
            <a:lvl5pPr marL="1714500" lvl="4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350"/>
            </a:lvl5pPr>
            <a:lvl6pPr marL="2057400" lvl="5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304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100"/>
            </a:lvl1pPr>
            <a:lvl2pPr marL="685800" lvl="1" indent="-2857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1800"/>
            </a:lvl2pPr>
            <a:lvl3pPr marL="1028700" lvl="2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3pPr>
            <a:lvl4pPr marL="1371600" lvl="3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350"/>
            </a:lvl4pPr>
            <a:lvl5pPr marL="1714500" lvl="4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350"/>
            </a:lvl5pPr>
            <a:lvl6pPr marL="2057400" lvl="5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342900" lvl="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93" name="Google Shape;193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196" name="Google Shape;196;p3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57175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38125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028700" lvl="2" indent="-23812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lvl="3" indent="-238125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714500" lvl="4" indent="-238125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057400" lvl="5" indent="-23812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400300" lvl="6" indent="-238125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2743200" lvl="7" indent="-238125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086100" lvl="8" indent="-23812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7" name="Google Shape;19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857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/>
            </a:lvl1pPr>
            <a:lvl2pPr marL="685800" lvl="1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1500"/>
            </a:lvl2pPr>
            <a:lvl3pPr marL="1028700" lvl="2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3pPr>
            <a:lvl4pPr marL="1371600" lvl="3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200"/>
            </a:lvl4pPr>
            <a:lvl5pPr marL="1714500" lvl="4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200"/>
            </a:lvl5pPr>
            <a:lvl6pPr marL="2057400" lvl="5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6pPr>
            <a:lvl7pPr marL="2400300" lvl="6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7pPr>
            <a:lvl8pPr marL="2743200" lvl="7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8pPr>
            <a:lvl9pPr marL="3086100" lvl="8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857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/>
            </a:lvl1pPr>
            <a:lvl2pPr marL="685800" lvl="1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1500"/>
            </a:lvl2pPr>
            <a:lvl3pPr marL="1028700" lvl="2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3pPr>
            <a:lvl4pPr marL="1371600" lvl="3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200"/>
            </a:lvl4pPr>
            <a:lvl5pPr marL="1714500" lvl="4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200"/>
            </a:lvl5pPr>
            <a:lvl6pPr marL="2057400" lvl="5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6pPr>
            <a:lvl7pPr marL="2400300" lvl="6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7pPr>
            <a:lvl8pPr marL="2743200" lvl="7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8pPr>
            <a:lvl9pPr marL="3086100" lvl="8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15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3238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2400"/>
            </a:lvl1pPr>
            <a:lvl2pPr marL="685800" lvl="1" indent="-304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100"/>
            </a:lvl2pPr>
            <a:lvl3pPr marL="1028700" lvl="2" indent="-2857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/>
            </a:lvl3pPr>
            <a:lvl4pPr marL="1371600" lvl="3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1500"/>
            </a:lvl4pPr>
            <a:lvl5pPr marL="1714500" lvl="4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1500"/>
            </a:lvl5pPr>
            <a:lvl6pPr marL="2057400" lvl="5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6pPr>
            <a:lvl7pPr marL="2400300" lvl="6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7pPr>
            <a:lvl8pPr marL="2743200" lvl="7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8pPr>
            <a:lvl9pPr marL="3086100" lvl="8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1pPr>
            <a:lvl2pPr marL="685800" lvl="1" indent="-1714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2pPr>
            <a:lvl3pPr marL="1028700" lvl="2" indent="-171450" algn="l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3pPr>
            <a:lvl4pPr marL="1371600" lvl="3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4pPr>
            <a:lvl5pPr marL="1714500" lvl="4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5pPr>
            <a:lvl6pPr marL="2057400" lvl="5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6pPr>
            <a:lvl7pPr marL="2400300" lvl="6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7pPr>
            <a:lvl8pPr marL="2743200" lvl="7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8pPr>
            <a:lvl9pPr marL="3086100" lvl="8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15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1pPr>
            <a:lvl2pPr marL="685800" lvl="1" indent="-1714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2pPr>
            <a:lvl3pPr marL="1028700" lvl="2" indent="-171450" algn="l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3pPr>
            <a:lvl4pPr marL="1371600" lvl="3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4pPr>
            <a:lvl5pPr marL="1714500" lvl="4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5pPr>
            <a:lvl6pPr marL="2057400" lvl="5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6pPr>
            <a:lvl7pPr marL="2400300" lvl="6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7pPr>
            <a:lvl8pPr marL="2743200" lvl="7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8pPr>
            <a:lvl9pPr marL="3086100" lvl="8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874765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028700" lvl="2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714500" lvl="4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057400" lvl="5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8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750">
                <a:solidFill>
                  <a:schemeClr val="dk2"/>
                </a:solidFill>
              </a:defRPr>
            </a:lvl1pPr>
            <a:lvl2pPr lvl="1" algn="r">
              <a:buNone/>
              <a:defRPr sz="750">
                <a:solidFill>
                  <a:schemeClr val="dk2"/>
                </a:solidFill>
              </a:defRPr>
            </a:lvl2pPr>
            <a:lvl3pPr lvl="2" algn="r">
              <a:buNone/>
              <a:defRPr sz="750">
                <a:solidFill>
                  <a:schemeClr val="dk2"/>
                </a:solidFill>
              </a:defRPr>
            </a:lvl3pPr>
            <a:lvl4pPr lvl="3" algn="r">
              <a:buNone/>
              <a:defRPr sz="750">
                <a:solidFill>
                  <a:schemeClr val="dk2"/>
                </a:solidFill>
              </a:defRPr>
            </a:lvl4pPr>
            <a:lvl5pPr lvl="4" algn="r">
              <a:buNone/>
              <a:defRPr sz="750">
                <a:solidFill>
                  <a:schemeClr val="dk2"/>
                </a:solidFill>
              </a:defRPr>
            </a:lvl5pPr>
            <a:lvl6pPr lvl="5" algn="r">
              <a:buNone/>
              <a:defRPr sz="750">
                <a:solidFill>
                  <a:schemeClr val="dk2"/>
                </a:solidFill>
              </a:defRPr>
            </a:lvl6pPr>
            <a:lvl7pPr lvl="6" algn="r">
              <a:buNone/>
              <a:defRPr sz="750">
                <a:solidFill>
                  <a:schemeClr val="dk2"/>
                </a:solidFill>
              </a:defRPr>
            </a:lvl7pPr>
            <a:lvl8pPr lvl="7" algn="r">
              <a:buNone/>
              <a:defRPr sz="750">
                <a:solidFill>
                  <a:schemeClr val="dk2"/>
                </a:solidFill>
              </a:defRPr>
            </a:lvl8pPr>
            <a:lvl9pPr lvl="8" algn="r">
              <a:buNone/>
              <a:defRPr sz="75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5" Type="http://schemas.openxmlformats.org/officeDocument/2006/relationships/hyperlink" Target="https://docs.github.com/en/desktop/installing-and-authenticating-to-github-desktop/installing-github-desktop" TargetMode="External"/><Relationship Id="rId4" Type="http://schemas.openxmlformats.org/officeDocument/2006/relationships/hyperlink" Target="https://docs.github.com/en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2"/>
          <p:cNvSpPr txBox="1"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pPr>
              <a:buSzPts val="4400"/>
            </a:pPr>
            <a:r>
              <a:rPr lang="en-GB" sz="3200" dirty="0"/>
              <a:t>Use Version Control</a:t>
            </a:r>
            <a:endParaRPr sz="3200" dirty="0"/>
          </a:p>
        </p:txBody>
      </p:sp>
      <p:sp>
        <p:nvSpPr>
          <p:cNvPr id="474" name="Google Shape;474;p72"/>
          <p:cNvSpPr txBox="1">
            <a:spLocks noGrp="1"/>
          </p:cNvSpPr>
          <p:nvPr>
            <p:ph type="body" idx="1"/>
          </p:nvPr>
        </p:nvSpPr>
        <p:spPr>
          <a:xfrm>
            <a:off x="743415" y="1200151"/>
            <a:ext cx="8118087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marL="257175">
              <a:spcBef>
                <a:spcPts val="0"/>
              </a:spcBef>
              <a:buSzPts val="3200"/>
            </a:pPr>
            <a:r>
              <a:rPr lang="en-GB" sz="2000" dirty="0" err="1"/>
              <a:t>Github</a:t>
            </a:r>
            <a:r>
              <a:rPr lang="en-GB" sz="2000" dirty="0"/>
              <a:t> repositories</a:t>
            </a:r>
            <a:endParaRPr sz="2000" dirty="0"/>
          </a:p>
          <a:p>
            <a:pPr marL="557213" lvl="1" indent="-214313">
              <a:spcBef>
                <a:spcPts val="420"/>
              </a:spcBef>
              <a:buSzPts val="2800"/>
            </a:pPr>
            <a:r>
              <a:rPr lang="en-GB" sz="2000" dirty="0"/>
              <a:t>Everyone working from the same set of files</a:t>
            </a:r>
            <a:endParaRPr sz="2000" dirty="0"/>
          </a:p>
          <a:p>
            <a:pPr marL="557213" lvl="1" indent="-214313">
              <a:spcBef>
                <a:spcPts val="420"/>
              </a:spcBef>
              <a:buSzPts val="2800"/>
            </a:pPr>
            <a:r>
              <a:rPr lang="en-GB" sz="2000" dirty="0"/>
              <a:t>No emails with big files attached</a:t>
            </a:r>
            <a:endParaRPr sz="2000" dirty="0"/>
          </a:p>
          <a:p>
            <a:pPr marL="557213" lvl="1" indent="-214313">
              <a:spcBef>
                <a:spcPts val="420"/>
              </a:spcBef>
              <a:buSzPts val="2800"/>
            </a:pPr>
            <a:r>
              <a:rPr lang="en-GB" sz="2000" dirty="0"/>
              <a:t>If you use a common system, workflows are much easier to navigate!</a:t>
            </a:r>
            <a:endParaRPr sz="2000" dirty="0"/>
          </a:p>
          <a:p>
            <a:pPr marL="557213" lvl="1" indent="-214313">
              <a:spcBef>
                <a:spcPts val="420"/>
              </a:spcBef>
              <a:buSzPts val="2800"/>
            </a:pPr>
            <a:r>
              <a:rPr lang="en-GB" sz="2000" dirty="0"/>
              <a:t>You can have private &amp; public repos</a:t>
            </a:r>
            <a:endParaRPr sz="2000" dirty="0"/>
          </a:p>
          <a:p>
            <a:pPr marL="557213" lvl="1" indent="-214313">
              <a:spcBef>
                <a:spcPts val="420"/>
              </a:spcBef>
              <a:buSzPts val="2800"/>
            </a:pPr>
            <a:r>
              <a:rPr lang="en-GB" sz="2000" dirty="0" err="1"/>
              <a:t>Github</a:t>
            </a:r>
            <a:r>
              <a:rPr lang="en-GB" sz="2000" dirty="0"/>
              <a:t> is GDPR compliant!</a:t>
            </a:r>
            <a:endParaRPr sz="2000" dirty="0"/>
          </a:p>
          <a:p>
            <a:pPr marL="557213" lvl="1" indent="-80963">
              <a:spcBef>
                <a:spcPts val="420"/>
              </a:spcBef>
              <a:buSzPts val="2800"/>
              <a:buNone/>
            </a:pPr>
            <a:endParaRPr sz="2000" dirty="0"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F2B31-4B57-7E00-10C6-4EA3DCEE5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The saved code and outputs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57B233-4766-4349-CF48-A43E5D1EE0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698178C-FC0B-4885-2E10-A9D605594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213" y="1369219"/>
            <a:ext cx="5829300" cy="297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4183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63" descr="Screen Shot 2019-11-21 at 14.16.09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604" y="657569"/>
            <a:ext cx="6885321" cy="1399889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63"/>
          <p:cNvSpPr txBox="1">
            <a:spLocks noGrp="1"/>
          </p:cNvSpPr>
          <p:nvPr>
            <p:ph type="title"/>
          </p:nvPr>
        </p:nvSpPr>
        <p:spPr>
          <a:xfrm>
            <a:off x="1054809" y="91336"/>
            <a:ext cx="6861307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pPr>
              <a:buSzPts val="3200"/>
            </a:pPr>
            <a:r>
              <a:rPr lang="en-GB" sz="2400" dirty="0"/>
              <a:t>Note there is a system to help work effectively:</a:t>
            </a:r>
            <a:endParaRPr sz="2400" dirty="0"/>
          </a:p>
        </p:txBody>
      </p:sp>
      <p:sp>
        <p:nvSpPr>
          <p:cNvPr id="410" name="Google Shape;410;p63"/>
          <p:cNvSpPr txBox="1">
            <a:spLocks noGrp="1"/>
          </p:cNvSpPr>
          <p:nvPr>
            <p:ph type="body" idx="1"/>
          </p:nvPr>
        </p:nvSpPr>
        <p:spPr>
          <a:xfrm>
            <a:off x="1525322" y="2057447"/>
            <a:ext cx="6430275" cy="1499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marL="257175">
              <a:spcBef>
                <a:spcPts val="0"/>
              </a:spcBef>
              <a:buSzPts val="2400"/>
            </a:pPr>
            <a:r>
              <a:rPr lang="en-GB" sz="1800"/>
              <a:t>Keep raw data in </a:t>
            </a:r>
            <a:r>
              <a:rPr lang="en-GB" sz="1800" i="1"/>
              <a:t>data</a:t>
            </a:r>
            <a:r>
              <a:rPr lang="en-GB" sz="1800"/>
              <a:t> folder. </a:t>
            </a:r>
            <a:r>
              <a:rPr lang="en-GB" sz="1800">
                <a:solidFill>
                  <a:srgbClr val="FF0000"/>
                </a:solidFill>
              </a:rPr>
              <a:t>Do not edit!</a:t>
            </a:r>
            <a:endParaRPr/>
          </a:p>
          <a:p>
            <a:pPr marL="257175">
              <a:spcBef>
                <a:spcPts val="360"/>
              </a:spcBef>
              <a:buSzPts val="2400"/>
            </a:pPr>
            <a:r>
              <a:rPr lang="en-GB" sz="1800"/>
              <a:t>Archive older data (&amp; code) just in case</a:t>
            </a:r>
            <a:endParaRPr sz="1800"/>
          </a:p>
          <a:p>
            <a:pPr marL="557213" lvl="1" indent="-100013">
              <a:spcBef>
                <a:spcPts val="360"/>
              </a:spcBef>
              <a:buSzPts val="2400"/>
              <a:buNone/>
            </a:pPr>
            <a:endParaRPr sz="1800"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6A3BA-3E5D-19FD-AFF1-7B9E09F1C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Updated via </a:t>
            </a:r>
            <a:r>
              <a:rPr lang="en-US" b="1" dirty="0" err="1"/>
              <a:t>Github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70E11A-05E4-4A1C-70CA-1B4183D110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B1F1E1E-61DF-787C-A6CC-BB77C2BD1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488" y="1088746"/>
            <a:ext cx="5829300" cy="354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52500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685ED-CB32-3760-3382-F84828B1E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The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07720-7C60-E0EA-4D08-A389FE2647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2864448-CB70-4788-FE09-B29051591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803" y="1017396"/>
            <a:ext cx="6530395" cy="369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78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4"/>
          <p:cNvSpPr txBox="1">
            <a:spLocks noGrp="1"/>
          </p:cNvSpPr>
          <p:nvPr>
            <p:ph type="title"/>
          </p:nvPr>
        </p:nvSpPr>
        <p:spPr>
          <a:xfrm>
            <a:off x="468351" y="205988"/>
            <a:ext cx="7532649" cy="857250"/>
          </a:xfrm>
          <a:prstGeom prst="rect">
            <a:avLst/>
          </a:prstGeom>
        </p:spPr>
        <p:txBody>
          <a:bodyPr spcFirstLastPara="1" wrap="square" lIns="68569" tIns="34275" rIns="68569" bIns="34275" anchor="ctr" anchorCtr="0">
            <a:noAutofit/>
          </a:bodyPr>
          <a:lstStyle/>
          <a:p>
            <a:r>
              <a:rPr lang="en-GB" sz="3600" dirty="0"/>
              <a:t>Also note some basic good practice</a:t>
            </a:r>
            <a:r>
              <a:rPr lang="en-GB" sz="2800" dirty="0"/>
              <a:t> (project management)</a:t>
            </a:r>
            <a:endParaRPr sz="2800" dirty="0"/>
          </a:p>
        </p:txBody>
      </p:sp>
      <p:sp>
        <p:nvSpPr>
          <p:cNvPr id="417" name="Google Shape;417;p64"/>
          <p:cNvSpPr txBox="1">
            <a:spLocks noGrp="1"/>
          </p:cNvSpPr>
          <p:nvPr>
            <p:ph type="body" idx="1"/>
          </p:nvPr>
        </p:nvSpPr>
        <p:spPr>
          <a:xfrm>
            <a:off x="564995" y="1482648"/>
            <a:ext cx="7078237" cy="3394575"/>
          </a:xfrm>
          <a:prstGeom prst="rect">
            <a:avLst/>
          </a:prstGeom>
        </p:spPr>
        <p:txBody>
          <a:bodyPr spcFirstLastPara="1" wrap="square" lIns="68569" tIns="34275" rIns="68569" bIns="34275" anchor="t" anchorCtr="0">
            <a:normAutofit lnSpcReduction="10000"/>
          </a:bodyPr>
          <a:lstStyle/>
          <a:p>
            <a:pPr indent="-285750">
              <a:buSzPts val="2400"/>
              <a:buChar char="-"/>
            </a:pPr>
            <a:r>
              <a:rPr lang="en-GB" sz="1800" dirty="0"/>
              <a:t>Provide a README!</a:t>
            </a:r>
            <a:endParaRPr sz="1800" dirty="0"/>
          </a:p>
          <a:p>
            <a:pPr indent="0">
              <a:buNone/>
            </a:pPr>
            <a:endParaRPr sz="1800" dirty="0"/>
          </a:p>
          <a:p>
            <a:pPr indent="-285750">
              <a:buSzPts val="2400"/>
              <a:buChar char="-"/>
            </a:pPr>
            <a:r>
              <a:rPr lang="en-GB" sz="1800" dirty="0"/>
              <a:t>Use a clear folder structure</a:t>
            </a:r>
            <a:endParaRPr sz="1800" dirty="0"/>
          </a:p>
          <a:p>
            <a:pPr indent="0">
              <a:buNone/>
            </a:pPr>
            <a:endParaRPr sz="1800" dirty="0"/>
          </a:p>
          <a:p>
            <a:pPr indent="-285750">
              <a:buSzPts val="2400"/>
              <a:buChar char="-"/>
            </a:pPr>
            <a:r>
              <a:rPr lang="en-GB" sz="1800" dirty="0"/>
              <a:t>Create an </a:t>
            </a:r>
            <a:r>
              <a:rPr lang="en-GB" sz="1800" dirty="0" err="1"/>
              <a:t>Rproj</a:t>
            </a:r>
            <a:endParaRPr sz="1800" dirty="0"/>
          </a:p>
          <a:p>
            <a:pPr indent="0">
              <a:buNone/>
            </a:pPr>
            <a:endParaRPr sz="1800" dirty="0"/>
          </a:p>
          <a:p>
            <a:pPr indent="-285750">
              <a:buSzPts val="2400"/>
              <a:buChar char="-"/>
            </a:pPr>
            <a:r>
              <a:rPr lang="en-GB" sz="1800" dirty="0"/>
              <a:t>Save outputs e.g. </a:t>
            </a:r>
            <a:r>
              <a:rPr lang="en-GB" sz="1800" dirty="0" err="1"/>
              <a:t>saveRDS</a:t>
            </a:r>
            <a:endParaRPr sz="1800" dirty="0"/>
          </a:p>
          <a:p>
            <a:pPr indent="0">
              <a:buNone/>
            </a:pPr>
            <a:endParaRPr sz="1800" b="1" dirty="0"/>
          </a:p>
          <a:p>
            <a:pPr indent="-285750">
              <a:buSzPts val="2400"/>
              <a:buChar char="-"/>
            </a:pPr>
            <a:r>
              <a:rPr lang="en-GB" sz="1800" b="1" dirty="0"/>
              <a:t>Use informative file &amp; folder names</a:t>
            </a:r>
            <a:endParaRPr sz="1800" b="1" dirty="0"/>
          </a:p>
          <a:p>
            <a:pPr indent="0">
              <a:buNone/>
            </a:pPr>
            <a:endParaRPr sz="1800" b="1" dirty="0"/>
          </a:p>
          <a:p>
            <a:pPr indent="-285750">
              <a:buSzPts val="2400"/>
              <a:buChar char="-"/>
            </a:pPr>
            <a:r>
              <a:rPr lang="en-GB" sz="1800" b="1" dirty="0"/>
              <a:t>Separate raw data from processed data</a:t>
            </a:r>
            <a:endParaRPr sz="1800" b="1" dirty="0"/>
          </a:p>
          <a:p>
            <a:pPr marL="0" indent="0">
              <a:buNone/>
            </a:pPr>
            <a:endParaRPr sz="1800" dirty="0"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CEDDC-3BEB-8CD9-99C6-BEE78C969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75820-6CB2-D8F4-1E64-3F4818EF9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Can you run the code?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C1E5D6-03CE-CA80-0A11-1443B799F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401" y="1376652"/>
            <a:ext cx="8336930" cy="3263504"/>
          </a:xfrm>
        </p:spPr>
        <p:txBody>
          <a:bodyPr/>
          <a:lstStyle/>
          <a:p>
            <a:r>
              <a:rPr lang="en-US" dirty="0"/>
              <a:t>What is saved and where?</a:t>
            </a:r>
          </a:p>
          <a:p>
            <a:endParaRPr lang="en-US" dirty="0"/>
          </a:p>
          <a:p>
            <a:r>
              <a:rPr lang="en-US" dirty="0"/>
              <a:t>What needs fixing?</a:t>
            </a:r>
          </a:p>
          <a:p>
            <a:endParaRPr lang="en-US" dirty="0"/>
          </a:p>
          <a:p>
            <a:r>
              <a:rPr lang="en-US" dirty="0"/>
              <a:t>Can you fix these things? </a:t>
            </a:r>
          </a:p>
          <a:p>
            <a:endParaRPr lang="en-US" dirty="0"/>
          </a:p>
          <a:p>
            <a:r>
              <a:rPr lang="en-US" dirty="0"/>
              <a:t>Check with your remote colleague whether your fixes work via </a:t>
            </a:r>
            <a:r>
              <a:rPr lang="en-US" dirty="0" err="1"/>
              <a:t>Github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20266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8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1" y="904875"/>
            <a:ext cx="6629399" cy="3815963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0"/>
          <p:cNvSpPr txBox="1"/>
          <p:nvPr/>
        </p:nvSpPr>
        <p:spPr>
          <a:xfrm>
            <a:off x="2578631" y="83325"/>
            <a:ext cx="38731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some R code and data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81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1" y="892913"/>
            <a:ext cx="6629399" cy="3827869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81"/>
          <p:cNvSpPr txBox="1"/>
          <p:nvPr/>
        </p:nvSpPr>
        <p:spPr>
          <a:xfrm>
            <a:off x="2578631" y="83325"/>
            <a:ext cx="38731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some R code and data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81"/>
          <p:cNvSpPr/>
          <p:nvPr/>
        </p:nvSpPr>
        <p:spPr>
          <a:xfrm>
            <a:off x="1257300" y="1351369"/>
            <a:ext cx="2243025" cy="5953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81"/>
          <p:cNvSpPr/>
          <p:nvPr/>
        </p:nvSpPr>
        <p:spPr>
          <a:xfrm>
            <a:off x="1257300" y="3805256"/>
            <a:ext cx="2243025" cy="91552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8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1" y="879376"/>
            <a:ext cx="6629399" cy="3815906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82"/>
          <p:cNvSpPr txBox="1"/>
          <p:nvPr/>
        </p:nvSpPr>
        <p:spPr>
          <a:xfrm>
            <a:off x="2506331" y="83325"/>
            <a:ext cx="4017825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Commit the changes locally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82"/>
          <p:cNvSpPr/>
          <p:nvPr/>
        </p:nvSpPr>
        <p:spPr>
          <a:xfrm>
            <a:off x="1257300" y="3805256"/>
            <a:ext cx="2243025" cy="91552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83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1" y="908269"/>
            <a:ext cx="6629399" cy="3816806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83"/>
          <p:cNvSpPr txBox="1"/>
          <p:nvPr/>
        </p:nvSpPr>
        <p:spPr>
          <a:xfrm>
            <a:off x="2506331" y="83325"/>
            <a:ext cx="4017825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Push the changes to GitHub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83"/>
          <p:cNvSpPr/>
          <p:nvPr/>
        </p:nvSpPr>
        <p:spPr>
          <a:xfrm>
            <a:off x="4495463" y="988594"/>
            <a:ext cx="1056150" cy="26662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3"/>
          <p:cNvSpPr txBox="1">
            <a:spLocks noGrp="1"/>
          </p:cNvSpPr>
          <p:nvPr>
            <p:ph type="body" idx="1"/>
          </p:nvPr>
        </p:nvSpPr>
        <p:spPr>
          <a:xfrm>
            <a:off x="230460" y="1087376"/>
            <a:ext cx="8839200" cy="3030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pPr marL="128588" indent="-128588">
              <a:spcBef>
                <a:spcPts val="0"/>
              </a:spcBef>
              <a:buSzPts val="2400"/>
            </a:pPr>
            <a:r>
              <a:rPr lang="en-GB" sz="1800" b="1" dirty="0"/>
              <a:t>Make sure your </a:t>
            </a:r>
            <a:r>
              <a:rPr lang="en-GB" sz="1800" b="1" dirty="0" err="1"/>
              <a:t>Rstudio</a:t>
            </a:r>
            <a:r>
              <a:rPr lang="en-GB" sz="1800" b="1" dirty="0"/>
              <a:t> is linked with R and both are up-to-date</a:t>
            </a:r>
          </a:p>
          <a:p>
            <a:pPr marL="128588" indent="-128588">
              <a:spcBef>
                <a:spcPts val="0"/>
              </a:spcBef>
              <a:buSzPts val="2400"/>
            </a:pPr>
            <a:endParaRPr lang="en-GB" sz="1800" b="1" dirty="0"/>
          </a:p>
          <a:p>
            <a:pPr marL="128588" indent="-128588">
              <a:spcBef>
                <a:spcPts val="0"/>
              </a:spcBef>
              <a:buSzPts val="2400"/>
            </a:pPr>
            <a:r>
              <a:rPr lang="en-GB" sz="1800" b="1" dirty="0"/>
              <a:t>Create a GitHub account </a:t>
            </a:r>
            <a:r>
              <a:rPr lang="en-GB" sz="1800" u="sng" dirty="0">
                <a:solidFill>
                  <a:schemeClr val="hlink"/>
                </a:solidFill>
                <a:hlinkClick r:id="rId4"/>
              </a:rPr>
              <a:t>https://docs.github.com</a:t>
            </a:r>
            <a:endParaRPr sz="1800" b="1" dirty="0"/>
          </a:p>
          <a:p>
            <a:pPr marL="128588" indent="0">
              <a:spcBef>
                <a:spcPts val="0"/>
              </a:spcBef>
              <a:buNone/>
            </a:pPr>
            <a:endParaRPr sz="1800" dirty="0"/>
          </a:p>
          <a:p>
            <a:pPr marL="128588" indent="-128588">
              <a:spcBef>
                <a:spcPts val="0"/>
              </a:spcBef>
              <a:buSzPts val="2400"/>
            </a:pPr>
            <a:r>
              <a:rPr lang="en-GB" sz="1800" b="1" dirty="0"/>
              <a:t>Install GitHub Desktop </a:t>
            </a:r>
          </a:p>
          <a:p>
            <a:pPr marL="0" indent="0">
              <a:spcBef>
                <a:spcPts val="0"/>
              </a:spcBef>
              <a:buSzPts val="2400"/>
              <a:buNone/>
            </a:pPr>
            <a:r>
              <a:rPr lang="en-GB" sz="1500" dirty="0">
                <a:hlinkClick r:id="rId5"/>
              </a:rPr>
              <a:t>https://docs.github.com/en/desktop/installing-and-authenticating-to-github-desktop/installing-github-desktop</a:t>
            </a:r>
            <a:endParaRPr lang="en-GB" sz="1500" dirty="0"/>
          </a:p>
          <a:p>
            <a:pPr marL="128588" indent="-128588">
              <a:spcBef>
                <a:spcPts val="0"/>
              </a:spcBef>
              <a:buSzPts val="2400"/>
            </a:pPr>
            <a:endParaRPr lang="en-GB" sz="1800" b="1" dirty="0"/>
          </a:p>
          <a:p>
            <a:pPr marL="128588" indent="-128588">
              <a:spcBef>
                <a:spcPts val="0"/>
              </a:spcBef>
              <a:buSzPts val="2400"/>
            </a:pPr>
            <a:r>
              <a:rPr lang="en-GB" sz="1800" dirty="0"/>
              <a:t>Link GitHub Desktop to your </a:t>
            </a:r>
            <a:r>
              <a:rPr lang="en-GB" sz="1800" dirty="0" err="1"/>
              <a:t>Github</a:t>
            </a:r>
            <a:r>
              <a:rPr lang="en-GB" sz="1800" dirty="0"/>
              <a:t> Account</a:t>
            </a:r>
            <a:endParaRPr sz="1800" dirty="0"/>
          </a:p>
        </p:txBody>
      </p:sp>
      <p:sp>
        <p:nvSpPr>
          <p:cNvPr id="480" name="Google Shape;480;p73"/>
          <p:cNvSpPr txBox="1"/>
          <p:nvPr/>
        </p:nvSpPr>
        <p:spPr>
          <a:xfrm>
            <a:off x="2454694" y="227213"/>
            <a:ext cx="447210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Getting started with  GitHub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84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1" y="918488"/>
            <a:ext cx="6629399" cy="3816806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84"/>
          <p:cNvSpPr txBox="1"/>
          <p:nvPr/>
        </p:nvSpPr>
        <p:spPr>
          <a:xfrm>
            <a:off x="2506331" y="83325"/>
            <a:ext cx="4017825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Push the changes to GitHub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84"/>
          <p:cNvSpPr/>
          <p:nvPr/>
        </p:nvSpPr>
        <p:spPr>
          <a:xfrm>
            <a:off x="1877775" y="3198056"/>
            <a:ext cx="3918825" cy="33817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08FF1-6569-E8F6-3751-D7F7778B0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B0B0-5355-85B1-BBDB-E38B47B4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Can you make your own repo &amp; share with your remote collaborators?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6CEC10-A561-083A-4483-AF7FD3AC53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your own repo adapted from the demo</a:t>
            </a:r>
          </a:p>
          <a:p>
            <a:r>
              <a:rPr lang="en-US" dirty="0"/>
              <a:t>Invite collaborators</a:t>
            </a:r>
          </a:p>
          <a:p>
            <a:r>
              <a:rPr lang="en-US" dirty="0"/>
              <a:t>Work out your own (local) venue preferences</a:t>
            </a:r>
          </a:p>
          <a:p>
            <a:r>
              <a:rPr lang="en-US" dirty="0"/>
              <a:t>Use </a:t>
            </a:r>
            <a:r>
              <a:rPr lang="en-US" dirty="0" err="1"/>
              <a:t>Github</a:t>
            </a:r>
            <a:r>
              <a:rPr lang="en-US" dirty="0"/>
              <a:t> issues to request changes from your collaborators</a:t>
            </a:r>
          </a:p>
          <a:p>
            <a:r>
              <a:rPr lang="en-US" dirty="0"/>
              <a:t>Share the revised update repo with another group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58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86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301" y="839306"/>
            <a:ext cx="6629399" cy="3615612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86"/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Collaborator accepted invite &amp; cloned repo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0" name="Google Shape;580;p86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1400" y="711919"/>
            <a:ext cx="5842370" cy="3826218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86"/>
          <p:cNvSpPr/>
          <p:nvPr/>
        </p:nvSpPr>
        <p:spPr>
          <a:xfrm>
            <a:off x="1510388" y="1089244"/>
            <a:ext cx="1020600" cy="797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87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1" y="903169"/>
            <a:ext cx="6629399" cy="3832125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87"/>
          <p:cNvSpPr txBox="1"/>
          <p:nvPr/>
        </p:nvSpPr>
        <p:spPr>
          <a:xfrm>
            <a:off x="3523613" y="42019"/>
            <a:ext cx="2096775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 issues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87"/>
          <p:cNvSpPr/>
          <p:nvPr/>
        </p:nvSpPr>
        <p:spPr>
          <a:xfrm>
            <a:off x="6730425" y="2431256"/>
            <a:ext cx="602100" cy="33817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88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0" y="913387"/>
            <a:ext cx="6629400" cy="3821906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88"/>
          <p:cNvSpPr txBox="1"/>
          <p:nvPr/>
        </p:nvSpPr>
        <p:spPr>
          <a:xfrm>
            <a:off x="3269025" y="58256"/>
            <a:ext cx="26059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an issue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9"/>
          <p:cNvSpPr txBox="1">
            <a:spLocks noGrp="1"/>
          </p:cNvSpPr>
          <p:nvPr>
            <p:ph type="body" idx="1"/>
          </p:nvPr>
        </p:nvSpPr>
        <p:spPr>
          <a:xfrm>
            <a:off x="1614488" y="1369219"/>
            <a:ext cx="5915025" cy="3263400"/>
          </a:xfrm>
          <a:prstGeom prst="rect">
            <a:avLst/>
          </a:prstGeom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marL="0" indent="0">
              <a:buNone/>
            </a:pPr>
            <a:endParaRPr/>
          </a:p>
        </p:txBody>
      </p:sp>
      <p:pic>
        <p:nvPicPr>
          <p:cNvPr id="600" name="Google Shape;600;p89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751" y="908269"/>
            <a:ext cx="6628499" cy="3827025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89"/>
          <p:cNvSpPr txBox="1"/>
          <p:nvPr/>
        </p:nvSpPr>
        <p:spPr>
          <a:xfrm>
            <a:off x="2486138" y="50138"/>
            <a:ext cx="4171725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an issue: Assigning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89"/>
          <p:cNvSpPr/>
          <p:nvPr/>
        </p:nvSpPr>
        <p:spPr>
          <a:xfrm>
            <a:off x="5862975" y="2005350"/>
            <a:ext cx="1423575" cy="1051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90"/>
          <p:cNvSpPr txBox="1">
            <a:spLocks noGrp="1"/>
          </p:cNvSpPr>
          <p:nvPr>
            <p:ph type="body" idx="1"/>
          </p:nvPr>
        </p:nvSpPr>
        <p:spPr>
          <a:xfrm>
            <a:off x="1614488" y="1369219"/>
            <a:ext cx="5915025" cy="3263400"/>
          </a:xfrm>
          <a:prstGeom prst="rect">
            <a:avLst/>
          </a:prstGeom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marL="0" indent="0">
              <a:buNone/>
            </a:pPr>
            <a:endParaRPr/>
          </a:p>
        </p:txBody>
      </p:sp>
      <p:pic>
        <p:nvPicPr>
          <p:cNvPr id="608" name="Google Shape;608;p9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751" y="908269"/>
            <a:ext cx="6628499" cy="38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90"/>
          <p:cNvSpPr txBox="1"/>
          <p:nvPr/>
        </p:nvSpPr>
        <p:spPr>
          <a:xfrm>
            <a:off x="2486138" y="50138"/>
            <a:ext cx="4171725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an issue: Labels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90"/>
          <p:cNvSpPr/>
          <p:nvPr/>
        </p:nvSpPr>
        <p:spPr>
          <a:xfrm>
            <a:off x="5852775" y="2500294"/>
            <a:ext cx="1423575" cy="222997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91"/>
          <p:cNvSpPr txBox="1">
            <a:spLocks noGrp="1"/>
          </p:cNvSpPr>
          <p:nvPr>
            <p:ph type="body" idx="1"/>
          </p:nvPr>
        </p:nvSpPr>
        <p:spPr>
          <a:xfrm>
            <a:off x="1614488" y="1369219"/>
            <a:ext cx="5915025" cy="3263400"/>
          </a:xfrm>
          <a:prstGeom prst="rect">
            <a:avLst/>
          </a:prstGeom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marL="0" indent="0">
              <a:buNone/>
            </a:pPr>
            <a:endParaRPr/>
          </a:p>
        </p:txBody>
      </p:sp>
      <p:pic>
        <p:nvPicPr>
          <p:cNvPr id="616" name="Google Shape;616;p91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751" y="903169"/>
            <a:ext cx="6628499" cy="3827006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91"/>
          <p:cNvSpPr txBox="1"/>
          <p:nvPr/>
        </p:nvSpPr>
        <p:spPr>
          <a:xfrm>
            <a:off x="3269025" y="58256"/>
            <a:ext cx="26059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an issue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9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1473"/>
          <a:stretch/>
        </p:blipFill>
        <p:spPr>
          <a:xfrm>
            <a:off x="1872056" y="508350"/>
            <a:ext cx="5400000" cy="455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92"/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Collaborator receives issue notification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93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300" y="1152788"/>
            <a:ext cx="6629401" cy="3718569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93"/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Collaborator corrects some errors in the code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&amp; pushes correction back to repo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0" name="Google Shape;630;p93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5476" y="1133212"/>
            <a:ext cx="6629399" cy="3505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74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1" y="901088"/>
            <a:ext cx="6629399" cy="3831656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74"/>
          <p:cNvSpPr txBox="1"/>
          <p:nvPr/>
        </p:nvSpPr>
        <p:spPr>
          <a:xfrm>
            <a:off x="3064069" y="93656"/>
            <a:ext cx="31810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 repository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74"/>
          <p:cNvSpPr/>
          <p:nvPr/>
        </p:nvSpPr>
        <p:spPr>
          <a:xfrm>
            <a:off x="6103031" y="1420631"/>
            <a:ext cx="1047150" cy="14287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9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3894" y="964406"/>
            <a:ext cx="5499488" cy="411052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94"/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Collaborator corrects some errors in the code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&amp; pushes correction back to repo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95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1782" y="682363"/>
            <a:ext cx="6858001" cy="440517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95"/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changes now on the repo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96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300" y="662925"/>
            <a:ext cx="6629402" cy="3385334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96"/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Collaborator closes the issue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7"/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Pull code correction from GitHub to local repo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4" name="Google Shape;654;p97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1" y="954206"/>
            <a:ext cx="6517463" cy="3770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>
          <a:extLst>
            <a:ext uri="{FF2B5EF4-FFF2-40B4-BE49-F238E27FC236}">
              <a16:creationId xmlns:a16="http://schemas.microsoft.com/office/drawing/2014/main" id="{71E1D3C6-0337-0B4F-348E-F63F4B6EA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7">
            <a:extLst>
              <a:ext uri="{FF2B5EF4-FFF2-40B4-BE49-F238E27FC236}">
                <a16:creationId xmlns:a16="http://schemas.microsoft.com/office/drawing/2014/main" id="{B6ED7AD1-46E9-7C8D-2044-24627C77D88F}"/>
              </a:ext>
            </a:extLst>
          </p:cNvPr>
          <p:cNvSpPr txBox="1"/>
          <p:nvPr/>
        </p:nvSpPr>
        <p:spPr>
          <a:xfrm>
            <a:off x="1246841" y="73447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Did the venue preference </a:t>
            </a:r>
            <a:r>
              <a:rPr lang="en-GB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barchart</a:t>
            </a:r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work?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1FD584A-F444-CC37-86D0-8AAC92980FA6}"/>
              </a:ext>
            </a:extLst>
          </p:cNvPr>
          <p:cNvSpPr/>
          <p:nvPr/>
        </p:nvSpPr>
        <p:spPr>
          <a:xfrm>
            <a:off x="1485900" y="719137"/>
            <a:ext cx="5829300" cy="3499379"/>
          </a:xfrm>
          <a:custGeom>
            <a:avLst/>
            <a:gdLst>
              <a:gd name="connsiteX0" fmla="*/ 0 w 7772400"/>
              <a:gd name="connsiteY0" fmla="*/ 0 h 4665838"/>
              <a:gd name="connsiteX1" fmla="*/ 7772400 w 7772400"/>
              <a:gd name="connsiteY1" fmla="*/ 0 h 4665838"/>
              <a:gd name="connsiteX2" fmla="*/ 7772400 w 7772400"/>
              <a:gd name="connsiteY2" fmla="*/ 4665838 h 4665838"/>
              <a:gd name="connsiteX3" fmla="*/ 0 w 7772400"/>
              <a:gd name="connsiteY3" fmla="*/ 4665838 h 4665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72400" h="4665838">
                <a:moveTo>
                  <a:pt x="0" y="0"/>
                </a:moveTo>
                <a:lnTo>
                  <a:pt x="7772400" y="0"/>
                </a:lnTo>
                <a:lnTo>
                  <a:pt x="7772400" y="4665838"/>
                </a:lnTo>
                <a:lnTo>
                  <a:pt x="0" y="4665838"/>
                </a:lnTo>
                <a:close/>
              </a:path>
            </a:pathLst>
          </a:custGeom>
          <a:noFill/>
          <a:ln w="11994" cap="rnd">
            <a:noFill/>
            <a:prstDash val="solid"/>
            <a:round/>
          </a:ln>
        </p:spPr>
        <p:txBody>
          <a:bodyPr rtlCol="0" anchor="ctr"/>
          <a:lstStyle/>
          <a:p>
            <a:endParaRPr lang="en-US" sz="1050"/>
          </a:p>
        </p:txBody>
      </p:sp>
      <p:grpSp>
        <p:nvGrpSpPr>
          <p:cNvPr id="6" name="Graphic 2">
            <a:extLst>
              <a:ext uri="{FF2B5EF4-FFF2-40B4-BE49-F238E27FC236}">
                <a16:creationId xmlns:a16="http://schemas.microsoft.com/office/drawing/2014/main" id="{ED09BD1D-F6EB-547F-20AC-FFF31A893FCF}"/>
              </a:ext>
            </a:extLst>
          </p:cNvPr>
          <p:cNvGrpSpPr/>
          <p:nvPr/>
        </p:nvGrpSpPr>
        <p:grpSpPr>
          <a:xfrm>
            <a:off x="1841812" y="786631"/>
            <a:ext cx="4814930" cy="4206746"/>
            <a:chOff x="797482" y="1024579"/>
            <a:chExt cx="6419906" cy="5608995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79DBD075-AF0C-79A3-0F42-A5DD3906233B}"/>
                </a:ext>
              </a:extLst>
            </p:cNvPr>
            <p:cNvSpPr/>
            <p:nvPr/>
          </p:nvSpPr>
          <p:spPr>
            <a:xfrm>
              <a:off x="797482" y="4412889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6357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7A56768-DDAD-74AC-0C30-39F2F136151B}"/>
                </a:ext>
              </a:extLst>
            </p:cNvPr>
            <p:cNvSpPr/>
            <p:nvPr/>
          </p:nvSpPr>
          <p:spPr>
            <a:xfrm>
              <a:off x="797482" y="3134281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6357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045F487-101C-D0A6-66DD-929F4BC7E88D}"/>
                </a:ext>
              </a:extLst>
            </p:cNvPr>
            <p:cNvSpPr/>
            <p:nvPr/>
          </p:nvSpPr>
          <p:spPr>
            <a:xfrm>
              <a:off x="797482" y="1855674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6357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D618C3A-309D-07EF-02CD-CB8ACE7E7222}"/>
                </a:ext>
              </a:extLst>
            </p:cNvPr>
            <p:cNvSpPr/>
            <p:nvPr/>
          </p:nvSpPr>
          <p:spPr>
            <a:xfrm>
              <a:off x="797482" y="5052313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38BE078-4C36-74B8-7168-90368C30CD5C}"/>
                </a:ext>
              </a:extLst>
            </p:cNvPr>
            <p:cNvSpPr/>
            <p:nvPr/>
          </p:nvSpPr>
          <p:spPr>
            <a:xfrm>
              <a:off x="797482" y="3773585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205DEDA-9EA9-7E96-35A7-13B01D401AAF}"/>
                </a:ext>
              </a:extLst>
            </p:cNvPr>
            <p:cNvSpPr/>
            <p:nvPr/>
          </p:nvSpPr>
          <p:spPr>
            <a:xfrm>
              <a:off x="797482" y="2494978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3A510B1-CF05-70EF-FA07-FB8C8AE57A39}"/>
                </a:ext>
              </a:extLst>
            </p:cNvPr>
            <p:cNvSpPr/>
            <p:nvPr/>
          </p:nvSpPr>
          <p:spPr>
            <a:xfrm>
              <a:off x="797482" y="1216370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18A4BFB-B33E-CB4B-5570-6E7A65555F6E}"/>
                </a:ext>
              </a:extLst>
            </p:cNvPr>
            <p:cNvSpPr/>
            <p:nvPr/>
          </p:nvSpPr>
          <p:spPr>
            <a:xfrm>
              <a:off x="1332554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07626E4-8FC0-E26C-7A87-591A4DD2FF3B}"/>
                </a:ext>
              </a:extLst>
            </p:cNvPr>
            <p:cNvSpPr/>
            <p:nvPr/>
          </p:nvSpPr>
          <p:spPr>
            <a:xfrm>
              <a:off x="2224101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A5B8737-576E-D1CE-EDBB-9D0D659A9E04}"/>
                </a:ext>
              </a:extLst>
            </p:cNvPr>
            <p:cNvSpPr/>
            <p:nvPr/>
          </p:nvSpPr>
          <p:spPr>
            <a:xfrm>
              <a:off x="3115768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547F690-39BB-2035-060E-C64294272B38}"/>
                </a:ext>
              </a:extLst>
            </p:cNvPr>
            <p:cNvSpPr/>
            <p:nvPr/>
          </p:nvSpPr>
          <p:spPr>
            <a:xfrm>
              <a:off x="4007435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172A550-BF95-6FAA-FAC3-1BDAA2ADE756}"/>
                </a:ext>
              </a:extLst>
            </p:cNvPr>
            <p:cNvSpPr/>
            <p:nvPr/>
          </p:nvSpPr>
          <p:spPr>
            <a:xfrm>
              <a:off x="4899102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2948EE1-3F38-8081-6560-D0DF5F226628}"/>
                </a:ext>
              </a:extLst>
            </p:cNvPr>
            <p:cNvSpPr/>
            <p:nvPr/>
          </p:nvSpPr>
          <p:spPr>
            <a:xfrm>
              <a:off x="5790769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E875FBB-CE35-26E3-20E4-4E9FEE50EB60}"/>
                </a:ext>
              </a:extLst>
            </p:cNvPr>
            <p:cNvSpPr/>
            <p:nvPr/>
          </p:nvSpPr>
          <p:spPr>
            <a:xfrm>
              <a:off x="6682436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7C0F9FA-409E-27CE-8604-3AFEFD900F54}"/>
                </a:ext>
              </a:extLst>
            </p:cNvPr>
            <p:cNvSpPr/>
            <p:nvPr/>
          </p:nvSpPr>
          <p:spPr>
            <a:xfrm>
              <a:off x="931220" y="1855674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70A4E88-DF08-6E50-CFAA-1F30C89960AB}"/>
                </a:ext>
              </a:extLst>
            </p:cNvPr>
            <p:cNvSpPr/>
            <p:nvPr/>
          </p:nvSpPr>
          <p:spPr>
            <a:xfrm>
              <a:off x="931220" y="2494978"/>
              <a:ext cx="802548" cy="2557215"/>
            </a:xfrm>
            <a:custGeom>
              <a:avLst/>
              <a:gdLst>
                <a:gd name="connsiteX0" fmla="*/ 0 w 802548"/>
                <a:gd name="connsiteY0" fmla="*/ 0 h 2557215"/>
                <a:gd name="connsiteX1" fmla="*/ 802548 w 802548"/>
                <a:gd name="connsiteY1" fmla="*/ 0 h 2557215"/>
                <a:gd name="connsiteX2" fmla="*/ 802548 w 802548"/>
                <a:gd name="connsiteY2" fmla="*/ 2557215 h 2557215"/>
                <a:gd name="connsiteX3" fmla="*/ 0 w 802548"/>
                <a:gd name="connsiteY3" fmla="*/ 2557215 h 2557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2557215">
                  <a:moveTo>
                    <a:pt x="0" y="0"/>
                  </a:moveTo>
                  <a:lnTo>
                    <a:pt x="802548" y="0"/>
                  </a:lnTo>
                  <a:lnTo>
                    <a:pt x="802548" y="2557215"/>
                  </a:lnTo>
                  <a:lnTo>
                    <a:pt x="0" y="2557215"/>
                  </a:lnTo>
                  <a:close/>
                </a:path>
              </a:pathLst>
            </a:custGeom>
            <a:solidFill>
              <a:srgbClr val="619CFF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344C35F-C13B-43DC-CF7D-EFA27AEF8D3B}"/>
                </a:ext>
              </a:extLst>
            </p:cNvPr>
            <p:cNvSpPr/>
            <p:nvPr/>
          </p:nvSpPr>
          <p:spPr>
            <a:xfrm>
              <a:off x="1822887" y="2494978"/>
              <a:ext cx="802548" cy="2557215"/>
            </a:xfrm>
            <a:custGeom>
              <a:avLst/>
              <a:gdLst>
                <a:gd name="connsiteX0" fmla="*/ 0 w 802548"/>
                <a:gd name="connsiteY0" fmla="*/ 0 h 2557215"/>
                <a:gd name="connsiteX1" fmla="*/ 802548 w 802548"/>
                <a:gd name="connsiteY1" fmla="*/ 0 h 2557215"/>
                <a:gd name="connsiteX2" fmla="*/ 802548 w 802548"/>
                <a:gd name="connsiteY2" fmla="*/ 2557215 h 2557215"/>
                <a:gd name="connsiteX3" fmla="*/ 0 w 802548"/>
                <a:gd name="connsiteY3" fmla="*/ 2557215 h 2557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2557215">
                  <a:moveTo>
                    <a:pt x="0" y="0"/>
                  </a:moveTo>
                  <a:lnTo>
                    <a:pt x="802548" y="0"/>
                  </a:lnTo>
                  <a:lnTo>
                    <a:pt x="802548" y="2557215"/>
                  </a:lnTo>
                  <a:lnTo>
                    <a:pt x="0" y="2557215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73D933E-1391-1306-AD09-ABFBF41D36AA}"/>
                </a:ext>
              </a:extLst>
            </p:cNvPr>
            <p:cNvSpPr/>
            <p:nvPr/>
          </p:nvSpPr>
          <p:spPr>
            <a:xfrm>
              <a:off x="3606221" y="3773585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3D07ABEA-803C-FC41-6801-F23CA91D9678}"/>
                </a:ext>
              </a:extLst>
            </p:cNvPr>
            <p:cNvSpPr/>
            <p:nvPr/>
          </p:nvSpPr>
          <p:spPr>
            <a:xfrm>
              <a:off x="3606221" y="4412889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619CFF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E90B8CE-FC12-5DAA-E01D-F1DEB9BFBFE5}"/>
                </a:ext>
              </a:extLst>
            </p:cNvPr>
            <p:cNvSpPr/>
            <p:nvPr/>
          </p:nvSpPr>
          <p:spPr>
            <a:xfrm>
              <a:off x="4497888" y="3773585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5A02A6DE-A145-B245-79E3-858261543ABF}"/>
                </a:ext>
              </a:extLst>
            </p:cNvPr>
            <p:cNvSpPr/>
            <p:nvPr/>
          </p:nvSpPr>
          <p:spPr>
            <a:xfrm>
              <a:off x="4497888" y="4412889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619CFF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370C4C8-3B4B-96FC-0124-9D2F1E28D637}"/>
                </a:ext>
              </a:extLst>
            </p:cNvPr>
            <p:cNvSpPr/>
            <p:nvPr/>
          </p:nvSpPr>
          <p:spPr>
            <a:xfrm>
              <a:off x="5389555" y="3134281"/>
              <a:ext cx="802548" cy="1917911"/>
            </a:xfrm>
            <a:custGeom>
              <a:avLst/>
              <a:gdLst>
                <a:gd name="connsiteX0" fmla="*/ 0 w 802548"/>
                <a:gd name="connsiteY0" fmla="*/ 0 h 1917911"/>
                <a:gd name="connsiteX1" fmla="*/ 802548 w 802548"/>
                <a:gd name="connsiteY1" fmla="*/ 0 h 1917911"/>
                <a:gd name="connsiteX2" fmla="*/ 802548 w 802548"/>
                <a:gd name="connsiteY2" fmla="*/ 1917911 h 1917911"/>
                <a:gd name="connsiteX3" fmla="*/ 0 w 802548"/>
                <a:gd name="connsiteY3" fmla="*/ 1917911 h 191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1917911">
                  <a:moveTo>
                    <a:pt x="0" y="0"/>
                  </a:moveTo>
                  <a:lnTo>
                    <a:pt x="802548" y="0"/>
                  </a:lnTo>
                  <a:lnTo>
                    <a:pt x="802548" y="1917911"/>
                  </a:lnTo>
                  <a:lnTo>
                    <a:pt x="0" y="1917911"/>
                  </a:lnTo>
                  <a:close/>
                </a:path>
              </a:pathLst>
            </a:custGeom>
            <a:solidFill>
              <a:srgbClr val="619CFF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D746893-EFC4-BDC5-B595-2AD47EBC6C9E}"/>
                </a:ext>
              </a:extLst>
            </p:cNvPr>
            <p:cNvSpPr/>
            <p:nvPr/>
          </p:nvSpPr>
          <p:spPr>
            <a:xfrm>
              <a:off x="6281222" y="1216370"/>
              <a:ext cx="802548" cy="3835942"/>
            </a:xfrm>
            <a:custGeom>
              <a:avLst/>
              <a:gdLst>
                <a:gd name="connsiteX0" fmla="*/ 0 w 802548"/>
                <a:gd name="connsiteY0" fmla="*/ 0 h 3835942"/>
                <a:gd name="connsiteX1" fmla="*/ 802548 w 802548"/>
                <a:gd name="connsiteY1" fmla="*/ 0 h 3835942"/>
                <a:gd name="connsiteX2" fmla="*/ 802548 w 802548"/>
                <a:gd name="connsiteY2" fmla="*/ 3835943 h 3835942"/>
                <a:gd name="connsiteX3" fmla="*/ 0 w 802548"/>
                <a:gd name="connsiteY3" fmla="*/ 3835943 h 383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3835942">
                  <a:moveTo>
                    <a:pt x="0" y="0"/>
                  </a:moveTo>
                  <a:lnTo>
                    <a:pt x="802548" y="0"/>
                  </a:lnTo>
                  <a:lnTo>
                    <a:pt x="802548" y="3835943"/>
                  </a:lnTo>
                  <a:lnTo>
                    <a:pt x="0" y="3835943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C68C12A-291B-9ED1-BB74-C210CF74BB49}"/>
                </a:ext>
              </a:extLst>
            </p:cNvPr>
            <p:cNvSpPr/>
            <p:nvPr/>
          </p:nvSpPr>
          <p:spPr>
            <a:xfrm>
              <a:off x="2714554" y="1216370"/>
              <a:ext cx="802548" cy="2557215"/>
            </a:xfrm>
            <a:custGeom>
              <a:avLst/>
              <a:gdLst>
                <a:gd name="connsiteX0" fmla="*/ 0 w 802548"/>
                <a:gd name="connsiteY0" fmla="*/ 0 h 2557215"/>
                <a:gd name="connsiteX1" fmla="*/ 802548 w 802548"/>
                <a:gd name="connsiteY1" fmla="*/ 0 h 2557215"/>
                <a:gd name="connsiteX2" fmla="*/ 802548 w 802548"/>
                <a:gd name="connsiteY2" fmla="*/ 2557215 h 2557215"/>
                <a:gd name="connsiteX3" fmla="*/ 0 w 802548"/>
                <a:gd name="connsiteY3" fmla="*/ 2557215 h 2557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2557215">
                  <a:moveTo>
                    <a:pt x="0" y="0"/>
                  </a:moveTo>
                  <a:lnTo>
                    <a:pt x="802548" y="0"/>
                  </a:lnTo>
                  <a:lnTo>
                    <a:pt x="802548" y="2557215"/>
                  </a:lnTo>
                  <a:lnTo>
                    <a:pt x="0" y="2557215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23B16D2-35AC-3CB1-1670-02C6AF1FEBFC}"/>
                </a:ext>
              </a:extLst>
            </p:cNvPr>
            <p:cNvSpPr/>
            <p:nvPr/>
          </p:nvSpPr>
          <p:spPr>
            <a:xfrm>
              <a:off x="2726488" y="5994271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00BA38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EC4ED301-352A-E713-1101-B197CB2228C8}"/>
                </a:ext>
              </a:extLst>
            </p:cNvPr>
            <p:cNvSpPr/>
            <p:nvPr/>
          </p:nvSpPr>
          <p:spPr>
            <a:xfrm>
              <a:off x="2714554" y="4412889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619CFF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</p:grpSp>
      <p:grpSp>
        <p:nvGrpSpPr>
          <p:cNvPr id="33" name="Graphic 2">
            <a:extLst>
              <a:ext uri="{FF2B5EF4-FFF2-40B4-BE49-F238E27FC236}">
                <a16:creationId xmlns:a16="http://schemas.microsoft.com/office/drawing/2014/main" id="{7480DB82-85E2-3505-857E-C296024A7D0D}"/>
              </a:ext>
            </a:extLst>
          </p:cNvPr>
          <p:cNvGrpSpPr/>
          <p:nvPr/>
        </p:nvGrpSpPr>
        <p:grpSpPr>
          <a:xfrm>
            <a:off x="1480883" y="834358"/>
            <a:ext cx="5797156" cy="4014684"/>
            <a:chOff x="450509" y="1112477"/>
            <a:chExt cx="7729542" cy="535291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D3A4201-15FC-8DB9-8BCB-56E485A72C81}"/>
                </a:ext>
              </a:extLst>
            </p:cNvPr>
            <p:cNvSpPr txBox="1"/>
            <p:nvPr/>
          </p:nvSpPr>
          <p:spPr>
            <a:xfrm>
              <a:off x="586937" y="4948421"/>
              <a:ext cx="295381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128DE7B-F568-F53D-FF4E-A0F69C8F9FFC}"/>
                </a:ext>
              </a:extLst>
            </p:cNvPr>
            <p:cNvSpPr txBox="1"/>
            <p:nvPr/>
          </p:nvSpPr>
          <p:spPr>
            <a:xfrm>
              <a:off x="586937" y="3669811"/>
              <a:ext cx="295381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4D048B1-6A7E-424A-EFDE-887E8A3FEEC2}"/>
                </a:ext>
              </a:extLst>
            </p:cNvPr>
            <p:cNvSpPr txBox="1"/>
            <p:nvPr/>
          </p:nvSpPr>
          <p:spPr>
            <a:xfrm>
              <a:off x="586937" y="2391205"/>
              <a:ext cx="295381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4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90306D1-5B95-C8E6-6E59-48B07237FD1D}"/>
                </a:ext>
              </a:extLst>
            </p:cNvPr>
            <p:cNvSpPr txBox="1"/>
            <p:nvPr/>
          </p:nvSpPr>
          <p:spPr>
            <a:xfrm>
              <a:off x="586937" y="1112477"/>
              <a:ext cx="295381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6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D5689B-800F-3C94-2C42-4C7B7F09C0BC}"/>
                </a:ext>
              </a:extLst>
            </p:cNvPr>
            <p:cNvSpPr txBox="1"/>
            <p:nvPr/>
          </p:nvSpPr>
          <p:spPr>
            <a:xfrm>
              <a:off x="947249" y="5237126"/>
              <a:ext cx="718573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Addis in Dar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B301E6B-574F-3CB0-4CD6-BCD4F52F1840}"/>
                </a:ext>
              </a:extLst>
            </p:cNvPr>
            <p:cNvSpPr txBox="1"/>
            <p:nvPr/>
          </p:nvSpPr>
          <p:spPr>
            <a:xfrm>
              <a:off x="1700861" y="5237126"/>
              <a:ext cx="945131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Dumpling monkey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B54BB05-06FB-9B45-72AC-9B09D872521D}"/>
                </a:ext>
              </a:extLst>
            </p:cNvPr>
            <p:cNvSpPr txBox="1"/>
            <p:nvPr/>
          </p:nvSpPr>
          <p:spPr>
            <a:xfrm>
              <a:off x="2856405" y="5237126"/>
              <a:ext cx="513389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eSushi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11ED791-DCBD-B898-A8A0-FDD2D409860A}"/>
                </a:ext>
              </a:extLst>
            </p:cNvPr>
            <p:cNvSpPr txBox="1"/>
            <p:nvPr/>
          </p:nvSpPr>
          <p:spPr>
            <a:xfrm>
              <a:off x="3736077" y="5237126"/>
              <a:ext cx="530488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Greggs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D150E43-9CCF-F80A-BD5F-F322FF459CD0}"/>
                </a:ext>
              </a:extLst>
            </p:cNvPr>
            <p:cNvSpPr txBox="1"/>
            <p:nvPr/>
          </p:nvSpPr>
          <p:spPr>
            <a:xfrm>
              <a:off x="4621748" y="5237126"/>
              <a:ext cx="543312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IHI cafe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2E8C90E-2199-7B34-DFC8-6EE5B59CEAC3}"/>
                </a:ext>
              </a:extLst>
            </p:cNvPr>
            <p:cNvSpPr txBox="1"/>
            <p:nvPr/>
          </p:nvSpPr>
          <p:spPr>
            <a:xfrm>
              <a:off x="5375479" y="5237126"/>
              <a:ext cx="763457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Rose Garden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3DAC528-ED05-010C-B698-94154DAF53A2}"/>
                </a:ext>
              </a:extLst>
            </p:cNvPr>
            <p:cNvSpPr txBox="1"/>
            <p:nvPr/>
          </p:nvSpPr>
          <p:spPr>
            <a:xfrm>
              <a:off x="6297132" y="5237126"/>
              <a:ext cx="716436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Sound Bites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A4A8058-A861-82C0-9533-C3A6ECF4B5AA}"/>
                </a:ext>
              </a:extLst>
            </p:cNvPr>
            <p:cNvSpPr txBox="1"/>
            <p:nvPr/>
          </p:nvSpPr>
          <p:spPr>
            <a:xfrm>
              <a:off x="3736077" y="5376140"/>
              <a:ext cx="539037" cy="250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19">
                  <a:ln/>
                  <a:rtl val="0"/>
                </a:rPr>
                <a:t>venue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1D68F4D-6EF1-B4FA-24A5-E954983911F1}"/>
                </a:ext>
              </a:extLst>
            </p:cNvPr>
            <p:cNvSpPr txBox="1"/>
            <p:nvPr/>
          </p:nvSpPr>
          <p:spPr>
            <a:xfrm rot="16200000">
              <a:off x="422552" y="3009203"/>
              <a:ext cx="306067" cy="250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19">
                  <a:ln/>
                  <a:rtl val="0"/>
                </a:rPr>
                <a:t>n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B0E8A4F-09E8-3BA9-F730-29729F3609AC}"/>
                </a:ext>
              </a:extLst>
            </p:cNvPr>
            <p:cNvSpPr txBox="1"/>
            <p:nvPr/>
          </p:nvSpPr>
          <p:spPr>
            <a:xfrm>
              <a:off x="7323138" y="2684229"/>
              <a:ext cx="697200" cy="250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19">
                  <a:ln/>
                  <a:rtl val="0"/>
                </a:rPr>
                <a:t>university</a:t>
              </a: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9085FFF-1B13-5E47-2F63-1D54ADD3215D}"/>
                </a:ext>
              </a:extLst>
            </p:cNvPr>
            <p:cNvSpPr/>
            <p:nvPr/>
          </p:nvSpPr>
          <p:spPr>
            <a:xfrm>
              <a:off x="7423093" y="2926658"/>
              <a:ext cx="190231" cy="190231"/>
            </a:xfrm>
            <a:custGeom>
              <a:avLst/>
              <a:gdLst>
                <a:gd name="connsiteX0" fmla="*/ 0 w 190231"/>
                <a:gd name="connsiteY0" fmla="*/ 0 h 190231"/>
                <a:gd name="connsiteX1" fmla="*/ 190232 w 190231"/>
                <a:gd name="connsiteY1" fmla="*/ 0 h 190231"/>
                <a:gd name="connsiteX2" fmla="*/ 190232 w 190231"/>
                <a:gd name="connsiteY2" fmla="*/ 190232 h 190231"/>
                <a:gd name="connsiteX3" fmla="*/ 0 w 190231"/>
                <a:gd name="connsiteY3" fmla="*/ 190232 h 190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231" h="190231">
                  <a:moveTo>
                    <a:pt x="0" y="0"/>
                  </a:moveTo>
                  <a:lnTo>
                    <a:pt x="190232" y="0"/>
                  </a:lnTo>
                  <a:lnTo>
                    <a:pt x="190232" y="190232"/>
                  </a:lnTo>
                  <a:lnTo>
                    <a:pt x="0" y="190232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B624B7E-596F-AD91-A344-7703DB36CABD}"/>
                </a:ext>
              </a:extLst>
            </p:cNvPr>
            <p:cNvSpPr/>
            <p:nvPr/>
          </p:nvSpPr>
          <p:spPr>
            <a:xfrm>
              <a:off x="2913542" y="6061766"/>
              <a:ext cx="190231" cy="190231"/>
            </a:xfrm>
            <a:custGeom>
              <a:avLst/>
              <a:gdLst>
                <a:gd name="connsiteX0" fmla="*/ 0 w 190231"/>
                <a:gd name="connsiteY0" fmla="*/ 0 h 190231"/>
                <a:gd name="connsiteX1" fmla="*/ 190232 w 190231"/>
                <a:gd name="connsiteY1" fmla="*/ 0 h 190231"/>
                <a:gd name="connsiteX2" fmla="*/ 190232 w 190231"/>
                <a:gd name="connsiteY2" fmla="*/ 190232 h 190231"/>
                <a:gd name="connsiteX3" fmla="*/ 0 w 190231"/>
                <a:gd name="connsiteY3" fmla="*/ 190232 h 190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231" h="190231">
                  <a:moveTo>
                    <a:pt x="0" y="0"/>
                  </a:moveTo>
                  <a:lnTo>
                    <a:pt x="190232" y="0"/>
                  </a:lnTo>
                  <a:lnTo>
                    <a:pt x="190232" y="190232"/>
                  </a:lnTo>
                  <a:lnTo>
                    <a:pt x="0" y="190232"/>
                  </a:lnTo>
                  <a:close/>
                </a:path>
              </a:pathLst>
            </a:custGeom>
            <a:solidFill>
              <a:srgbClr val="00BA38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ACDD53C-F0E4-AB79-3257-EEE2223E6024}"/>
                </a:ext>
              </a:extLst>
            </p:cNvPr>
            <p:cNvSpPr/>
            <p:nvPr/>
          </p:nvSpPr>
          <p:spPr>
            <a:xfrm>
              <a:off x="7423093" y="3341186"/>
              <a:ext cx="190231" cy="190231"/>
            </a:xfrm>
            <a:custGeom>
              <a:avLst/>
              <a:gdLst>
                <a:gd name="connsiteX0" fmla="*/ 0 w 190231"/>
                <a:gd name="connsiteY0" fmla="*/ 0 h 190231"/>
                <a:gd name="connsiteX1" fmla="*/ 190232 w 190231"/>
                <a:gd name="connsiteY1" fmla="*/ 0 h 190231"/>
                <a:gd name="connsiteX2" fmla="*/ 190232 w 190231"/>
                <a:gd name="connsiteY2" fmla="*/ 190232 h 190231"/>
                <a:gd name="connsiteX3" fmla="*/ 0 w 190231"/>
                <a:gd name="connsiteY3" fmla="*/ 190232 h 190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231" h="190231">
                  <a:moveTo>
                    <a:pt x="0" y="0"/>
                  </a:moveTo>
                  <a:lnTo>
                    <a:pt x="190232" y="0"/>
                  </a:lnTo>
                  <a:lnTo>
                    <a:pt x="190232" y="190232"/>
                  </a:lnTo>
                  <a:lnTo>
                    <a:pt x="0" y="190232"/>
                  </a:lnTo>
                  <a:close/>
                </a:path>
              </a:pathLst>
            </a:custGeom>
            <a:solidFill>
              <a:srgbClr val="619CFF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7A7ACAA-DF2E-70A7-D577-F0C5991E94A6}"/>
                </a:ext>
              </a:extLst>
            </p:cNvPr>
            <p:cNvSpPr txBox="1"/>
            <p:nvPr/>
          </p:nvSpPr>
          <p:spPr>
            <a:xfrm>
              <a:off x="7596131" y="2917999"/>
              <a:ext cx="583920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rtl val="0"/>
                </a:rPr>
                <a:t>Glasgow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0CFA063-C3CE-E6A4-0A24-F7EC51F84443}"/>
                </a:ext>
              </a:extLst>
            </p:cNvPr>
            <p:cNvSpPr txBox="1"/>
            <p:nvPr/>
          </p:nvSpPr>
          <p:spPr>
            <a:xfrm>
              <a:off x="3103773" y="6238488"/>
              <a:ext cx="534763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 dirty="0" err="1">
                  <a:ln/>
                  <a:rtl val="0"/>
                </a:rPr>
                <a:t>Glasgw</a:t>
              </a:r>
              <a:endParaRPr lang="en-US" sz="506" dirty="0">
                <a:ln/>
                <a:rtl val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6EA30ED-5E0F-3ACD-1900-9F458D822AE8}"/>
                </a:ext>
              </a:extLst>
            </p:cNvPr>
            <p:cNvSpPr txBox="1"/>
            <p:nvPr/>
          </p:nvSpPr>
          <p:spPr>
            <a:xfrm>
              <a:off x="7596131" y="3332529"/>
              <a:ext cx="511251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rtl val="0"/>
                </a:rPr>
                <a:t>Ifakara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C78A6345-4621-CE2C-0571-6BE2CBB3B565}"/>
              </a:ext>
            </a:extLst>
          </p:cNvPr>
          <p:cNvSpPr txBox="1"/>
          <p:nvPr/>
        </p:nvSpPr>
        <p:spPr>
          <a:xfrm>
            <a:off x="3421427" y="3051292"/>
            <a:ext cx="407484" cy="170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506" dirty="0">
                <a:ln/>
                <a:rtl val="0"/>
              </a:rPr>
              <a:t>ARGH?</a:t>
            </a:r>
          </a:p>
        </p:txBody>
      </p:sp>
    </p:spTree>
    <p:extLst>
      <p:ext uri="{BB962C8B-B14F-4D97-AF65-F5344CB8AC3E}">
        <p14:creationId xmlns:p14="http://schemas.microsoft.com/office/powerpoint/2010/main" val="33684121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0E5A9ADC-E23A-8CE1-B5D4-83B88DC2B992}"/>
              </a:ext>
            </a:extLst>
          </p:cNvPr>
          <p:cNvSpPr/>
          <p:nvPr/>
        </p:nvSpPr>
        <p:spPr>
          <a:xfrm>
            <a:off x="2420239" y="488971"/>
            <a:ext cx="4465394" cy="4165559"/>
          </a:xfrm>
          <a:custGeom>
            <a:avLst/>
            <a:gdLst>
              <a:gd name="connsiteX0" fmla="*/ 0 w 5953858"/>
              <a:gd name="connsiteY0" fmla="*/ 0 h 5554079"/>
              <a:gd name="connsiteX1" fmla="*/ 5953858 w 5953858"/>
              <a:gd name="connsiteY1" fmla="*/ 0 h 5554079"/>
              <a:gd name="connsiteX2" fmla="*/ 5953858 w 5953858"/>
              <a:gd name="connsiteY2" fmla="*/ 5554079 h 5554079"/>
              <a:gd name="connsiteX3" fmla="*/ 0 w 5953858"/>
              <a:gd name="connsiteY3" fmla="*/ 5554079 h 5554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858" h="5554079">
                <a:moveTo>
                  <a:pt x="0" y="0"/>
                </a:moveTo>
                <a:lnTo>
                  <a:pt x="5953858" y="0"/>
                </a:lnTo>
                <a:lnTo>
                  <a:pt x="5953858" y="5554079"/>
                </a:lnTo>
                <a:lnTo>
                  <a:pt x="0" y="5554079"/>
                </a:lnTo>
                <a:close/>
              </a:path>
            </a:pathLst>
          </a:custGeom>
          <a:noFill/>
          <a:ln w="14242" cap="rnd">
            <a:noFill/>
            <a:prstDash val="solid"/>
            <a:round/>
          </a:ln>
        </p:spPr>
        <p:txBody>
          <a:bodyPr rtlCol="0" anchor="ctr"/>
          <a:lstStyle/>
          <a:p>
            <a:endParaRPr lang="en-US" sz="1050"/>
          </a:p>
        </p:txBody>
      </p:sp>
      <p:grpSp>
        <p:nvGrpSpPr>
          <p:cNvPr id="7" name="Graphic 3">
            <a:extLst>
              <a:ext uri="{FF2B5EF4-FFF2-40B4-BE49-F238E27FC236}">
                <a16:creationId xmlns:a16="http://schemas.microsoft.com/office/drawing/2014/main" id="{73989374-E7C0-2581-901D-94C03E2D5D82}"/>
              </a:ext>
            </a:extLst>
          </p:cNvPr>
          <p:cNvGrpSpPr/>
          <p:nvPr/>
        </p:nvGrpSpPr>
        <p:grpSpPr>
          <a:xfrm>
            <a:off x="2723309" y="547652"/>
            <a:ext cx="3260805" cy="3767100"/>
            <a:chOff x="2107079" y="730202"/>
            <a:chExt cx="4347740" cy="502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D1E4A25-9AAE-5872-EA06-EFED4B0E1CB3}"/>
                </a:ext>
              </a:extLst>
            </p:cNvPr>
            <p:cNvSpPr/>
            <p:nvPr/>
          </p:nvSpPr>
          <p:spPr>
            <a:xfrm>
              <a:off x="2107079" y="4763549"/>
              <a:ext cx="4347740" cy="14277"/>
            </a:xfrm>
            <a:custGeom>
              <a:avLst/>
              <a:gdLst>
                <a:gd name="connsiteX0" fmla="*/ 0 w 4347740"/>
                <a:gd name="connsiteY0" fmla="*/ 0 h 14277"/>
                <a:gd name="connsiteX1" fmla="*/ 4347741 w 4347740"/>
                <a:gd name="connsiteY1" fmla="*/ 0 h 1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47740" h="14277">
                  <a:moveTo>
                    <a:pt x="0" y="0"/>
                  </a:moveTo>
                  <a:lnTo>
                    <a:pt x="4347741" y="0"/>
                  </a:lnTo>
                </a:path>
              </a:pathLst>
            </a:custGeom>
            <a:noFill/>
            <a:ln w="7548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BA3BBE26-E49A-377E-D22A-945E0B3F418B}"/>
                </a:ext>
              </a:extLst>
            </p:cNvPr>
            <p:cNvSpPr/>
            <p:nvPr/>
          </p:nvSpPr>
          <p:spPr>
            <a:xfrm>
              <a:off x="2107079" y="3241531"/>
              <a:ext cx="4347740" cy="14277"/>
            </a:xfrm>
            <a:custGeom>
              <a:avLst/>
              <a:gdLst>
                <a:gd name="connsiteX0" fmla="*/ 0 w 4347740"/>
                <a:gd name="connsiteY0" fmla="*/ 0 h 14277"/>
                <a:gd name="connsiteX1" fmla="*/ 4347741 w 4347740"/>
                <a:gd name="connsiteY1" fmla="*/ 0 h 1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47740" h="14277">
                  <a:moveTo>
                    <a:pt x="0" y="0"/>
                  </a:moveTo>
                  <a:lnTo>
                    <a:pt x="4347741" y="0"/>
                  </a:lnTo>
                </a:path>
              </a:pathLst>
            </a:custGeom>
            <a:noFill/>
            <a:ln w="7548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5AB1C815-3D95-311C-7CD3-EDB04C141BB4}"/>
                </a:ext>
              </a:extLst>
            </p:cNvPr>
            <p:cNvSpPr/>
            <p:nvPr/>
          </p:nvSpPr>
          <p:spPr>
            <a:xfrm>
              <a:off x="2107079" y="1719513"/>
              <a:ext cx="4347740" cy="14277"/>
            </a:xfrm>
            <a:custGeom>
              <a:avLst/>
              <a:gdLst>
                <a:gd name="connsiteX0" fmla="*/ 0 w 4347740"/>
                <a:gd name="connsiteY0" fmla="*/ 0 h 14277"/>
                <a:gd name="connsiteX1" fmla="*/ 4347741 w 4347740"/>
                <a:gd name="connsiteY1" fmla="*/ 0 h 1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47740" h="14277">
                  <a:moveTo>
                    <a:pt x="0" y="0"/>
                  </a:moveTo>
                  <a:lnTo>
                    <a:pt x="4347741" y="0"/>
                  </a:lnTo>
                </a:path>
              </a:pathLst>
            </a:custGeom>
            <a:noFill/>
            <a:ln w="7548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4A36AB8-FFAB-D0A6-B934-B2DB3D7F21CB}"/>
                </a:ext>
              </a:extLst>
            </p:cNvPr>
            <p:cNvSpPr/>
            <p:nvPr/>
          </p:nvSpPr>
          <p:spPr>
            <a:xfrm>
              <a:off x="2107079" y="5524700"/>
              <a:ext cx="4347740" cy="14277"/>
            </a:xfrm>
            <a:custGeom>
              <a:avLst/>
              <a:gdLst>
                <a:gd name="connsiteX0" fmla="*/ 0 w 4347740"/>
                <a:gd name="connsiteY0" fmla="*/ 0 h 14277"/>
                <a:gd name="connsiteX1" fmla="*/ 4347741 w 4347740"/>
                <a:gd name="connsiteY1" fmla="*/ 0 h 1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47740" h="14277">
                  <a:moveTo>
                    <a:pt x="0" y="0"/>
                  </a:moveTo>
                  <a:lnTo>
                    <a:pt x="4347741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21876F4-C6C7-2DB2-568D-012289121810}"/>
                </a:ext>
              </a:extLst>
            </p:cNvPr>
            <p:cNvSpPr/>
            <p:nvPr/>
          </p:nvSpPr>
          <p:spPr>
            <a:xfrm>
              <a:off x="2107079" y="4002540"/>
              <a:ext cx="4347740" cy="14277"/>
            </a:xfrm>
            <a:custGeom>
              <a:avLst/>
              <a:gdLst>
                <a:gd name="connsiteX0" fmla="*/ 0 w 4347740"/>
                <a:gd name="connsiteY0" fmla="*/ 0 h 14277"/>
                <a:gd name="connsiteX1" fmla="*/ 4347741 w 4347740"/>
                <a:gd name="connsiteY1" fmla="*/ 0 h 1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47740" h="14277">
                  <a:moveTo>
                    <a:pt x="0" y="0"/>
                  </a:moveTo>
                  <a:lnTo>
                    <a:pt x="4347741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E72D67A-D56B-9D87-8D38-BCED37D485C7}"/>
                </a:ext>
              </a:extLst>
            </p:cNvPr>
            <p:cNvSpPr/>
            <p:nvPr/>
          </p:nvSpPr>
          <p:spPr>
            <a:xfrm>
              <a:off x="2107079" y="2480522"/>
              <a:ext cx="4347740" cy="14277"/>
            </a:xfrm>
            <a:custGeom>
              <a:avLst/>
              <a:gdLst>
                <a:gd name="connsiteX0" fmla="*/ 0 w 4347740"/>
                <a:gd name="connsiteY0" fmla="*/ 0 h 14277"/>
                <a:gd name="connsiteX1" fmla="*/ 4347741 w 4347740"/>
                <a:gd name="connsiteY1" fmla="*/ 0 h 1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47740" h="14277">
                  <a:moveTo>
                    <a:pt x="0" y="0"/>
                  </a:moveTo>
                  <a:lnTo>
                    <a:pt x="4347741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B5F3CA4-F282-4987-0F64-FE68FA7102EB}"/>
                </a:ext>
              </a:extLst>
            </p:cNvPr>
            <p:cNvSpPr/>
            <p:nvPr/>
          </p:nvSpPr>
          <p:spPr>
            <a:xfrm>
              <a:off x="2107079" y="958505"/>
              <a:ext cx="4347740" cy="14277"/>
            </a:xfrm>
            <a:custGeom>
              <a:avLst/>
              <a:gdLst>
                <a:gd name="connsiteX0" fmla="*/ 0 w 4347740"/>
                <a:gd name="connsiteY0" fmla="*/ 0 h 14277"/>
                <a:gd name="connsiteX1" fmla="*/ 4347741 w 4347740"/>
                <a:gd name="connsiteY1" fmla="*/ 0 h 1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47740" h="14277">
                  <a:moveTo>
                    <a:pt x="0" y="0"/>
                  </a:moveTo>
                  <a:lnTo>
                    <a:pt x="4347741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4182D652-4359-079F-BA68-5AAB102663D8}"/>
                </a:ext>
              </a:extLst>
            </p:cNvPr>
            <p:cNvSpPr/>
            <p:nvPr/>
          </p:nvSpPr>
          <p:spPr>
            <a:xfrm>
              <a:off x="2469438" y="730202"/>
              <a:ext cx="14243" cy="5022800"/>
            </a:xfrm>
            <a:custGeom>
              <a:avLst/>
              <a:gdLst>
                <a:gd name="connsiteX0" fmla="*/ 0 w 14243"/>
                <a:gd name="connsiteY0" fmla="*/ 5022801 h 5022800"/>
                <a:gd name="connsiteX1" fmla="*/ 0 w 14243"/>
                <a:gd name="connsiteY1" fmla="*/ 0 h 50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43" h="5022800">
                  <a:moveTo>
                    <a:pt x="0" y="5022801"/>
                  </a:moveTo>
                  <a:lnTo>
                    <a:pt x="0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440B851-EFB3-CAFD-8D6B-9802347E548D}"/>
                </a:ext>
              </a:extLst>
            </p:cNvPr>
            <p:cNvSpPr/>
            <p:nvPr/>
          </p:nvSpPr>
          <p:spPr>
            <a:xfrm>
              <a:off x="3073227" y="730202"/>
              <a:ext cx="14243" cy="5022800"/>
            </a:xfrm>
            <a:custGeom>
              <a:avLst/>
              <a:gdLst>
                <a:gd name="connsiteX0" fmla="*/ 0 w 14243"/>
                <a:gd name="connsiteY0" fmla="*/ 5022801 h 5022800"/>
                <a:gd name="connsiteX1" fmla="*/ 0 w 14243"/>
                <a:gd name="connsiteY1" fmla="*/ 0 h 50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43" h="5022800">
                  <a:moveTo>
                    <a:pt x="0" y="5022801"/>
                  </a:moveTo>
                  <a:lnTo>
                    <a:pt x="0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FC46EA3-F897-A4E6-3CA0-D1BFEEDAA87D}"/>
                </a:ext>
              </a:extLst>
            </p:cNvPr>
            <p:cNvSpPr/>
            <p:nvPr/>
          </p:nvSpPr>
          <p:spPr>
            <a:xfrm>
              <a:off x="3677160" y="730202"/>
              <a:ext cx="14243" cy="5022800"/>
            </a:xfrm>
            <a:custGeom>
              <a:avLst/>
              <a:gdLst>
                <a:gd name="connsiteX0" fmla="*/ 0 w 14243"/>
                <a:gd name="connsiteY0" fmla="*/ 5022801 h 5022800"/>
                <a:gd name="connsiteX1" fmla="*/ 0 w 14243"/>
                <a:gd name="connsiteY1" fmla="*/ 0 h 50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43" h="5022800">
                  <a:moveTo>
                    <a:pt x="0" y="5022801"/>
                  </a:moveTo>
                  <a:lnTo>
                    <a:pt x="0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82A3EC35-1F01-88FE-7A3D-EC2F574B6A2F}"/>
                </a:ext>
              </a:extLst>
            </p:cNvPr>
            <p:cNvSpPr/>
            <p:nvPr/>
          </p:nvSpPr>
          <p:spPr>
            <a:xfrm>
              <a:off x="4280949" y="730202"/>
              <a:ext cx="14243" cy="5022800"/>
            </a:xfrm>
            <a:custGeom>
              <a:avLst/>
              <a:gdLst>
                <a:gd name="connsiteX0" fmla="*/ 0 w 14243"/>
                <a:gd name="connsiteY0" fmla="*/ 5022801 h 5022800"/>
                <a:gd name="connsiteX1" fmla="*/ 0 w 14243"/>
                <a:gd name="connsiteY1" fmla="*/ 0 h 50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43" h="5022800">
                  <a:moveTo>
                    <a:pt x="0" y="5022801"/>
                  </a:moveTo>
                  <a:lnTo>
                    <a:pt x="0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9B19684-DC9E-2102-20B7-18A0DDB58C5F}"/>
                </a:ext>
              </a:extLst>
            </p:cNvPr>
            <p:cNvSpPr/>
            <p:nvPr/>
          </p:nvSpPr>
          <p:spPr>
            <a:xfrm>
              <a:off x="4884881" y="730202"/>
              <a:ext cx="14243" cy="5022800"/>
            </a:xfrm>
            <a:custGeom>
              <a:avLst/>
              <a:gdLst>
                <a:gd name="connsiteX0" fmla="*/ 0 w 14243"/>
                <a:gd name="connsiteY0" fmla="*/ 5022801 h 5022800"/>
                <a:gd name="connsiteX1" fmla="*/ 0 w 14243"/>
                <a:gd name="connsiteY1" fmla="*/ 0 h 50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43" h="5022800">
                  <a:moveTo>
                    <a:pt x="0" y="5022801"/>
                  </a:moveTo>
                  <a:lnTo>
                    <a:pt x="0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0F8EDE3-F012-593D-4D71-A19CF840CB65}"/>
                </a:ext>
              </a:extLst>
            </p:cNvPr>
            <p:cNvSpPr/>
            <p:nvPr/>
          </p:nvSpPr>
          <p:spPr>
            <a:xfrm>
              <a:off x="5488671" y="730202"/>
              <a:ext cx="14243" cy="5022800"/>
            </a:xfrm>
            <a:custGeom>
              <a:avLst/>
              <a:gdLst>
                <a:gd name="connsiteX0" fmla="*/ 0 w 14243"/>
                <a:gd name="connsiteY0" fmla="*/ 5022801 h 5022800"/>
                <a:gd name="connsiteX1" fmla="*/ 0 w 14243"/>
                <a:gd name="connsiteY1" fmla="*/ 0 h 50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43" h="5022800">
                  <a:moveTo>
                    <a:pt x="0" y="5022801"/>
                  </a:moveTo>
                  <a:lnTo>
                    <a:pt x="0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477A086-9841-376F-6355-1C25A0466B3C}"/>
                </a:ext>
              </a:extLst>
            </p:cNvPr>
            <p:cNvSpPr/>
            <p:nvPr/>
          </p:nvSpPr>
          <p:spPr>
            <a:xfrm>
              <a:off x="6092603" y="730202"/>
              <a:ext cx="14243" cy="5022800"/>
            </a:xfrm>
            <a:custGeom>
              <a:avLst/>
              <a:gdLst>
                <a:gd name="connsiteX0" fmla="*/ 0 w 14243"/>
                <a:gd name="connsiteY0" fmla="*/ 5022801 h 5022800"/>
                <a:gd name="connsiteX1" fmla="*/ 0 w 14243"/>
                <a:gd name="connsiteY1" fmla="*/ 0 h 50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43" h="5022800">
                  <a:moveTo>
                    <a:pt x="0" y="5022801"/>
                  </a:moveTo>
                  <a:lnTo>
                    <a:pt x="0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18210E-6E03-CD03-B3F0-BD1CD0FFB5C5}"/>
                </a:ext>
              </a:extLst>
            </p:cNvPr>
            <p:cNvSpPr/>
            <p:nvPr/>
          </p:nvSpPr>
          <p:spPr>
            <a:xfrm>
              <a:off x="2197668" y="1719513"/>
              <a:ext cx="543538" cy="761008"/>
            </a:xfrm>
            <a:custGeom>
              <a:avLst/>
              <a:gdLst>
                <a:gd name="connsiteX0" fmla="*/ 0 w 543538"/>
                <a:gd name="connsiteY0" fmla="*/ 0 h 761008"/>
                <a:gd name="connsiteX1" fmla="*/ 543539 w 543538"/>
                <a:gd name="connsiteY1" fmla="*/ 0 h 761008"/>
                <a:gd name="connsiteX2" fmla="*/ 543539 w 543538"/>
                <a:gd name="connsiteY2" fmla="*/ 761009 h 761008"/>
                <a:gd name="connsiteX3" fmla="*/ 0 w 543538"/>
                <a:gd name="connsiteY3" fmla="*/ 761009 h 761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761008">
                  <a:moveTo>
                    <a:pt x="0" y="0"/>
                  </a:moveTo>
                  <a:lnTo>
                    <a:pt x="543539" y="0"/>
                  </a:lnTo>
                  <a:lnTo>
                    <a:pt x="543539" y="761009"/>
                  </a:lnTo>
                  <a:lnTo>
                    <a:pt x="0" y="761009"/>
                  </a:lnTo>
                  <a:close/>
                </a:path>
              </a:pathLst>
            </a:custGeom>
            <a:solidFill>
              <a:srgbClr val="F8766D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CD06EC8F-C1D0-67DE-9FAB-D5B739287E87}"/>
                </a:ext>
              </a:extLst>
            </p:cNvPr>
            <p:cNvSpPr/>
            <p:nvPr/>
          </p:nvSpPr>
          <p:spPr>
            <a:xfrm>
              <a:off x="2197668" y="2480522"/>
              <a:ext cx="543538" cy="3044035"/>
            </a:xfrm>
            <a:custGeom>
              <a:avLst/>
              <a:gdLst>
                <a:gd name="connsiteX0" fmla="*/ 0 w 543538"/>
                <a:gd name="connsiteY0" fmla="*/ 0 h 3044035"/>
                <a:gd name="connsiteX1" fmla="*/ 543539 w 543538"/>
                <a:gd name="connsiteY1" fmla="*/ 0 h 3044035"/>
                <a:gd name="connsiteX2" fmla="*/ 543539 w 543538"/>
                <a:gd name="connsiteY2" fmla="*/ 3044035 h 3044035"/>
                <a:gd name="connsiteX3" fmla="*/ 0 w 543538"/>
                <a:gd name="connsiteY3" fmla="*/ 3044035 h 304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3044035">
                  <a:moveTo>
                    <a:pt x="0" y="0"/>
                  </a:moveTo>
                  <a:lnTo>
                    <a:pt x="543539" y="0"/>
                  </a:lnTo>
                  <a:lnTo>
                    <a:pt x="543539" y="3044035"/>
                  </a:lnTo>
                  <a:lnTo>
                    <a:pt x="0" y="3044035"/>
                  </a:lnTo>
                  <a:close/>
                </a:path>
              </a:pathLst>
            </a:custGeom>
            <a:solidFill>
              <a:srgbClr val="00BFC4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B79BEB5-53EE-B2FC-3611-EF7F3582A500}"/>
                </a:ext>
              </a:extLst>
            </p:cNvPr>
            <p:cNvSpPr/>
            <p:nvPr/>
          </p:nvSpPr>
          <p:spPr>
            <a:xfrm>
              <a:off x="2801600" y="2480522"/>
              <a:ext cx="543538" cy="3044035"/>
            </a:xfrm>
            <a:custGeom>
              <a:avLst/>
              <a:gdLst>
                <a:gd name="connsiteX0" fmla="*/ 0 w 543538"/>
                <a:gd name="connsiteY0" fmla="*/ 0 h 3044035"/>
                <a:gd name="connsiteX1" fmla="*/ 543539 w 543538"/>
                <a:gd name="connsiteY1" fmla="*/ 0 h 3044035"/>
                <a:gd name="connsiteX2" fmla="*/ 543539 w 543538"/>
                <a:gd name="connsiteY2" fmla="*/ 3044035 h 3044035"/>
                <a:gd name="connsiteX3" fmla="*/ 0 w 543538"/>
                <a:gd name="connsiteY3" fmla="*/ 3044035 h 304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3044035">
                  <a:moveTo>
                    <a:pt x="0" y="0"/>
                  </a:moveTo>
                  <a:lnTo>
                    <a:pt x="543539" y="0"/>
                  </a:lnTo>
                  <a:lnTo>
                    <a:pt x="543539" y="3044035"/>
                  </a:lnTo>
                  <a:lnTo>
                    <a:pt x="0" y="3044035"/>
                  </a:lnTo>
                  <a:close/>
                </a:path>
              </a:pathLst>
            </a:custGeom>
            <a:solidFill>
              <a:srgbClr val="F8766D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0B693D1-4475-2711-5575-2C94FB31B6AD}"/>
                </a:ext>
              </a:extLst>
            </p:cNvPr>
            <p:cNvSpPr/>
            <p:nvPr/>
          </p:nvSpPr>
          <p:spPr>
            <a:xfrm>
              <a:off x="4009322" y="4002540"/>
              <a:ext cx="543538" cy="761008"/>
            </a:xfrm>
            <a:custGeom>
              <a:avLst/>
              <a:gdLst>
                <a:gd name="connsiteX0" fmla="*/ 0 w 543538"/>
                <a:gd name="connsiteY0" fmla="*/ 0 h 761008"/>
                <a:gd name="connsiteX1" fmla="*/ 543539 w 543538"/>
                <a:gd name="connsiteY1" fmla="*/ 0 h 761008"/>
                <a:gd name="connsiteX2" fmla="*/ 543539 w 543538"/>
                <a:gd name="connsiteY2" fmla="*/ 761009 h 761008"/>
                <a:gd name="connsiteX3" fmla="*/ 0 w 543538"/>
                <a:gd name="connsiteY3" fmla="*/ 761009 h 761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761008">
                  <a:moveTo>
                    <a:pt x="0" y="0"/>
                  </a:moveTo>
                  <a:lnTo>
                    <a:pt x="543539" y="0"/>
                  </a:lnTo>
                  <a:lnTo>
                    <a:pt x="543539" y="761009"/>
                  </a:lnTo>
                  <a:lnTo>
                    <a:pt x="0" y="761009"/>
                  </a:lnTo>
                  <a:close/>
                </a:path>
              </a:pathLst>
            </a:custGeom>
            <a:solidFill>
              <a:srgbClr val="F8766D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75E4546-262D-3985-2CB6-9EF633F43CA1}"/>
                </a:ext>
              </a:extLst>
            </p:cNvPr>
            <p:cNvSpPr/>
            <p:nvPr/>
          </p:nvSpPr>
          <p:spPr>
            <a:xfrm>
              <a:off x="4009322" y="4763549"/>
              <a:ext cx="543538" cy="761008"/>
            </a:xfrm>
            <a:custGeom>
              <a:avLst/>
              <a:gdLst>
                <a:gd name="connsiteX0" fmla="*/ 0 w 543538"/>
                <a:gd name="connsiteY0" fmla="*/ 0 h 761008"/>
                <a:gd name="connsiteX1" fmla="*/ 543539 w 543538"/>
                <a:gd name="connsiteY1" fmla="*/ 0 h 761008"/>
                <a:gd name="connsiteX2" fmla="*/ 543539 w 543538"/>
                <a:gd name="connsiteY2" fmla="*/ 761009 h 761008"/>
                <a:gd name="connsiteX3" fmla="*/ 0 w 543538"/>
                <a:gd name="connsiteY3" fmla="*/ 761009 h 761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761008">
                  <a:moveTo>
                    <a:pt x="0" y="0"/>
                  </a:moveTo>
                  <a:lnTo>
                    <a:pt x="543539" y="0"/>
                  </a:lnTo>
                  <a:lnTo>
                    <a:pt x="543539" y="761009"/>
                  </a:lnTo>
                  <a:lnTo>
                    <a:pt x="0" y="761009"/>
                  </a:lnTo>
                  <a:close/>
                </a:path>
              </a:pathLst>
            </a:custGeom>
            <a:solidFill>
              <a:srgbClr val="00BFC4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3EE888B7-03F8-C3E7-254B-A516FDC6F32B}"/>
                </a:ext>
              </a:extLst>
            </p:cNvPr>
            <p:cNvSpPr/>
            <p:nvPr/>
          </p:nvSpPr>
          <p:spPr>
            <a:xfrm>
              <a:off x="4613112" y="4002540"/>
              <a:ext cx="543538" cy="761008"/>
            </a:xfrm>
            <a:custGeom>
              <a:avLst/>
              <a:gdLst>
                <a:gd name="connsiteX0" fmla="*/ 0 w 543538"/>
                <a:gd name="connsiteY0" fmla="*/ 0 h 761008"/>
                <a:gd name="connsiteX1" fmla="*/ 543539 w 543538"/>
                <a:gd name="connsiteY1" fmla="*/ 0 h 761008"/>
                <a:gd name="connsiteX2" fmla="*/ 543539 w 543538"/>
                <a:gd name="connsiteY2" fmla="*/ 761009 h 761008"/>
                <a:gd name="connsiteX3" fmla="*/ 0 w 543538"/>
                <a:gd name="connsiteY3" fmla="*/ 761009 h 761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761008">
                  <a:moveTo>
                    <a:pt x="0" y="0"/>
                  </a:moveTo>
                  <a:lnTo>
                    <a:pt x="543539" y="0"/>
                  </a:lnTo>
                  <a:lnTo>
                    <a:pt x="543539" y="761009"/>
                  </a:lnTo>
                  <a:lnTo>
                    <a:pt x="0" y="761009"/>
                  </a:lnTo>
                  <a:close/>
                </a:path>
              </a:pathLst>
            </a:custGeom>
            <a:solidFill>
              <a:srgbClr val="F8766D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6F9A70E-2F0E-65F7-9F89-80485723CB3C}"/>
                </a:ext>
              </a:extLst>
            </p:cNvPr>
            <p:cNvSpPr/>
            <p:nvPr/>
          </p:nvSpPr>
          <p:spPr>
            <a:xfrm>
              <a:off x="4613112" y="4763549"/>
              <a:ext cx="543538" cy="761008"/>
            </a:xfrm>
            <a:custGeom>
              <a:avLst/>
              <a:gdLst>
                <a:gd name="connsiteX0" fmla="*/ 0 w 543538"/>
                <a:gd name="connsiteY0" fmla="*/ 0 h 761008"/>
                <a:gd name="connsiteX1" fmla="*/ 543539 w 543538"/>
                <a:gd name="connsiteY1" fmla="*/ 0 h 761008"/>
                <a:gd name="connsiteX2" fmla="*/ 543539 w 543538"/>
                <a:gd name="connsiteY2" fmla="*/ 761009 h 761008"/>
                <a:gd name="connsiteX3" fmla="*/ 0 w 543538"/>
                <a:gd name="connsiteY3" fmla="*/ 761009 h 761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761008">
                  <a:moveTo>
                    <a:pt x="0" y="0"/>
                  </a:moveTo>
                  <a:lnTo>
                    <a:pt x="543539" y="0"/>
                  </a:lnTo>
                  <a:lnTo>
                    <a:pt x="543539" y="761009"/>
                  </a:lnTo>
                  <a:lnTo>
                    <a:pt x="0" y="761009"/>
                  </a:lnTo>
                  <a:close/>
                </a:path>
              </a:pathLst>
            </a:custGeom>
            <a:solidFill>
              <a:srgbClr val="00BFC4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FCE1C803-05B4-2F8F-F4F5-DCA383E32136}"/>
                </a:ext>
              </a:extLst>
            </p:cNvPr>
            <p:cNvSpPr/>
            <p:nvPr/>
          </p:nvSpPr>
          <p:spPr>
            <a:xfrm>
              <a:off x="5217044" y="3241531"/>
              <a:ext cx="543538" cy="2283026"/>
            </a:xfrm>
            <a:custGeom>
              <a:avLst/>
              <a:gdLst>
                <a:gd name="connsiteX0" fmla="*/ 0 w 543538"/>
                <a:gd name="connsiteY0" fmla="*/ 0 h 2283026"/>
                <a:gd name="connsiteX1" fmla="*/ 543539 w 543538"/>
                <a:gd name="connsiteY1" fmla="*/ 0 h 2283026"/>
                <a:gd name="connsiteX2" fmla="*/ 543539 w 543538"/>
                <a:gd name="connsiteY2" fmla="*/ 2283026 h 2283026"/>
                <a:gd name="connsiteX3" fmla="*/ 0 w 543538"/>
                <a:gd name="connsiteY3" fmla="*/ 2283026 h 228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2283026">
                  <a:moveTo>
                    <a:pt x="0" y="0"/>
                  </a:moveTo>
                  <a:lnTo>
                    <a:pt x="543539" y="0"/>
                  </a:lnTo>
                  <a:lnTo>
                    <a:pt x="543539" y="2283026"/>
                  </a:lnTo>
                  <a:lnTo>
                    <a:pt x="0" y="2283026"/>
                  </a:lnTo>
                  <a:close/>
                </a:path>
              </a:pathLst>
            </a:custGeom>
            <a:solidFill>
              <a:srgbClr val="00BFC4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A2D93CC-26AE-D456-EA4B-83BFEB7B1BD1}"/>
                </a:ext>
              </a:extLst>
            </p:cNvPr>
            <p:cNvSpPr/>
            <p:nvPr/>
          </p:nvSpPr>
          <p:spPr>
            <a:xfrm>
              <a:off x="5820833" y="958505"/>
              <a:ext cx="543538" cy="4566195"/>
            </a:xfrm>
            <a:custGeom>
              <a:avLst/>
              <a:gdLst>
                <a:gd name="connsiteX0" fmla="*/ 0 w 543538"/>
                <a:gd name="connsiteY0" fmla="*/ 0 h 4566195"/>
                <a:gd name="connsiteX1" fmla="*/ 543539 w 543538"/>
                <a:gd name="connsiteY1" fmla="*/ 0 h 4566195"/>
                <a:gd name="connsiteX2" fmla="*/ 543539 w 543538"/>
                <a:gd name="connsiteY2" fmla="*/ 4566196 h 4566195"/>
                <a:gd name="connsiteX3" fmla="*/ 0 w 543538"/>
                <a:gd name="connsiteY3" fmla="*/ 4566196 h 456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4566195">
                  <a:moveTo>
                    <a:pt x="0" y="0"/>
                  </a:moveTo>
                  <a:lnTo>
                    <a:pt x="543539" y="0"/>
                  </a:lnTo>
                  <a:lnTo>
                    <a:pt x="543539" y="4566196"/>
                  </a:lnTo>
                  <a:lnTo>
                    <a:pt x="0" y="4566196"/>
                  </a:lnTo>
                  <a:close/>
                </a:path>
              </a:pathLst>
            </a:custGeom>
            <a:solidFill>
              <a:srgbClr val="F8766D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5B06938-5963-38FB-A420-B75759BD8B78}"/>
                </a:ext>
              </a:extLst>
            </p:cNvPr>
            <p:cNvSpPr/>
            <p:nvPr/>
          </p:nvSpPr>
          <p:spPr>
            <a:xfrm>
              <a:off x="3405390" y="958505"/>
              <a:ext cx="543538" cy="3805186"/>
            </a:xfrm>
            <a:custGeom>
              <a:avLst/>
              <a:gdLst>
                <a:gd name="connsiteX0" fmla="*/ 0 w 543538"/>
                <a:gd name="connsiteY0" fmla="*/ 0 h 3805186"/>
                <a:gd name="connsiteX1" fmla="*/ 543539 w 543538"/>
                <a:gd name="connsiteY1" fmla="*/ 0 h 3805186"/>
                <a:gd name="connsiteX2" fmla="*/ 543539 w 543538"/>
                <a:gd name="connsiteY2" fmla="*/ 3805187 h 3805186"/>
                <a:gd name="connsiteX3" fmla="*/ 0 w 543538"/>
                <a:gd name="connsiteY3" fmla="*/ 3805187 h 3805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3805186">
                  <a:moveTo>
                    <a:pt x="0" y="0"/>
                  </a:moveTo>
                  <a:lnTo>
                    <a:pt x="543539" y="0"/>
                  </a:lnTo>
                  <a:lnTo>
                    <a:pt x="543539" y="3805187"/>
                  </a:lnTo>
                  <a:lnTo>
                    <a:pt x="0" y="3805187"/>
                  </a:lnTo>
                  <a:close/>
                </a:path>
              </a:pathLst>
            </a:custGeom>
            <a:solidFill>
              <a:srgbClr val="F8766D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DDBE405-43C2-A1AB-FCDD-B506790D55B5}"/>
                </a:ext>
              </a:extLst>
            </p:cNvPr>
            <p:cNvSpPr/>
            <p:nvPr/>
          </p:nvSpPr>
          <p:spPr>
            <a:xfrm>
              <a:off x="3405390" y="4763549"/>
              <a:ext cx="543538" cy="761008"/>
            </a:xfrm>
            <a:custGeom>
              <a:avLst/>
              <a:gdLst>
                <a:gd name="connsiteX0" fmla="*/ 0 w 543538"/>
                <a:gd name="connsiteY0" fmla="*/ 0 h 761008"/>
                <a:gd name="connsiteX1" fmla="*/ 543539 w 543538"/>
                <a:gd name="connsiteY1" fmla="*/ 0 h 761008"/>
                <a:gd name="connsiteX2" fmla="*/ 543539 w 543538"/>
                <a:gd name="connsiteY2" fmla="*/ 761009 h 761008"/>
                <a:gd name="connsiteX3" fmla="*/ 0 w 543538"/>
                <a:gd name="connsiteY3" fmla="*/ 761009 h 761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761008">
                  <a:moveTo>
                    <a:pt x="0" y="0"/>
                  </a:moveTo>
                  <a:lnTo>
                    <a:pt x="543539" y="0"/>
                  </a:lnTo>
                  <a:lnTo>
                    <a:pt x="543539" y="761009"/>
                  </a:lnTo>
                  <a:lnTo>
                    <a:pt x="0" y="761009"/>
                  </a:lnTo>
                  <a:close/>
                </a:path>
              </a:pathLst>
            </a:custGeom>
            <a:solidFill>
              <a:srgbClr val="00BFC4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</p:grpSp>
      <p:grpSp>
        <p:nvGrpSpPr>
          <p:cNvPr id="33" name="Graphic 3">
            <a:extLst>
              <a:ext uri="{FF2B5EF4-FFF2-40B4-BE49-F238E27FC236}">
                <a16:creationId xmlns:a16="http://schemas.microsoft.com/office/drawing/2014/main" id="{9C42139D-A391-CAFC-E38E-FDDB4220E048}"/>
              </a:ext>
            </a:extLst>
          </p:cNvPr>
          <p:cNvGrpSpPr/>
          <p:nvPr/>
        </p:nvGrpSpPr>
        <p:grpSpPr>
          <a:xfrm>
            <a:off x="2425971" y="632653"/>
            <a:ext cx="4375122" cy="4005665"/>
            <a:chOff x="1710628" y="843537"/>
            <a:chExt cx="5833495" cy="534088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FEAE555-D8F2-9695-7749-4617CE69D5F4}"/>
                </a:ext>
              </a:extLst>
            </p:cNvPr>
            <p:cNvSpPr txBox="1"/>
            <p:nvPr/>
          </p:nvSpPr>
          <p:spPr>
            <a:xfrm>
              <a:off x="1874199" y="5409732"/>
              <a:ext cx="299656" cy="239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>
                  <a:ln/>
                  <a:solidFill>
                    <a:srgbClr val="4D4D4D"/>
                  </a:solidFill>
                  <a:rtl val="0"/>
                </a:rPr>
                <a:t>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7F98371-7782-7F33-B1AD-3F23DBED866D}"/>
                </a:ext>
              </a:extLst>
            </p:cNvPr>
            <p:cNvSpPr txBox="1"/>
            <p:nvPr/>
          </p:nvSpPr>
          <p:spPr>
            <a:xfrm>
              <a:off x="1874199" y="3887716"/>
              <a:ext cx="299656" cy="239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>
                  <a:ln/>
                  <a:solidFill>
                    <a:srgbClr val="4D4D4D"/>
                  </a:solidFill>
                  <a:rtl val="0"/>
                </a:rPr>
                <a:t>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1E9DF8D-200E-AE39-6ABF-81B08F883E92}"/>
                </a:ext>
              </a:extLst>
            </p:cNvPr>
            <p:cNvSpPr txBox="1"/>
            <p:nvPr/>
          </p:nvSpPr>
          <p:spPr>
            <a:xfrm>
              <a:off x="1874199" y="2365698"/>
              <a:ext cx="299656" cy="239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>
                  <a:ln/>
                  <a:solidFill>
                    <a:srgbClr val="4D4D4D"/>
                  </a:solidFill>
                  <a:rtl val="0"/>
                </a:rPr>
                <a:t>4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25D210-7D4F-7A94-1907-5A8658F52110}"/>
                </a:ext>
              </a:extLst>
            </p:cNvPr>
            <p:cNvSpPr txBox="1"/>
            <p:nvPr/>
          </p:nvSpPr>
          <p:spPr>
            <a:xfrm>
              <a:off x="1874199" y="843537"/>
              <a:ext cx="299656" cy="239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>
                  <a:ln/>
                  <a:solidFill>
                    <a:srgbClr val="4D4D4D"/>
                  </a:solidFill>
                  <a:rtl val="0"/>
                </a:rPr>
                <a:t>6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2C25A7B-0361-77DA-06FA-C380B3402421}"/>
                </a:ext>
              </a:extLst>
            </p:cNvPr>
            <p:cNvSpPr txBox="1"/>
            <p:nvPr/>
          </p:nvSpPr>
          <p:spPr>
            <a:xfrm>
              <a:off x="1998249" y="5753400"/>
              <a:ext cx="618119" cy="356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68" dirty="0">
                  <a:ln/>
                  <a:solidFill>
                    <a:srgbClr val="4D4D4D"/>
                  </a:solidFill>
                  <a:rtl val="0"/>
                </a:rPr>
                <a:t>Addis in </a:t>
              </a:r>
            </a:p>
            <a:p>
              <a:pPr algn="ctr"/>
              <a:r>
                <a:rPr lang="en-US" sz="568" dirty="0">
                  <a:ln/>
                  <a:solidFill>
                    <a:srgbClr val="4D4D4D"/>
                  </a:solidFill>
                  <a:rtl val="0"/>
                </a:rPr>
                <a:t>Dar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4471D15-D500-BD51-0DCA-E7A3AA67567B}"/>
                </a:ext>
              </a:extLst>
            </p:cNvPr>
            <p:cNvSpPr txBox="1"/>
            <p:nvPr/>
          </p:nvSpPr>
          <p:spPr>
            <a:xfrm>
              <a:off x="2727895" y="5763369"/>
              <a:ext cx="706776" cy="356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 dirty="0">
                  <a:ln/>
                  <a:solidFill>
                    <a:srgbClr val="4D4D4D"/>
                  </a:solidFill>
                  <a:rtl val="0"/>
                </a:rPr>
                <a:t>Dumpling </a:t>
              </a:r>
            </a:p>
            <a:p>
              <a:pPr algn="ctr"/>
              <a:r>
                <a:rPr lang="en-US" sz="568" dirty="0">
                  <a:ln/>
                  <a:solidFill>
                    <a:srgbClr val="4D4D4D"/>
                  </a:solidFill>
                  <a:rtl val="0"/>
                </a:rPr>
                <a:t>monkey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78A2077-3352-79F2-076A-BCA514B5732E}"/>
                </a:ext>
              </a:extLst>
            </p:cNvPr>
            <p:cNvSpPr txBox="1"/>
            <p:nvPr/>
          </p:nvSpPr>
          <p:spPr>
            <a:xfrm>
              <a:off x="3386308" y="5753399"/>
              <a:ext cx="541173" cy="239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>
                  <a:ln/>
                  <a:solidFill>
                    <a:srgbClr val="4D4D4D"/>
                  </a:solidFill>
                  <a:rtl val="0"/>
                </a:rPr>
                <a:t>eSushi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0228302-353B-1686-F17F-EBE6A80FB7A9}"/>
                </a:ext>
              </a:extLst>
            </p:cNvPr>
            <p:cNvSpPr txBox="1"/>
            <p:nvPr/>
          </p:nvSpPr>
          <p:spPr>
            <a:xfrm>
              <a:off x="3975854" y="5753399"/>
              <a:ext cx="562547" cy="239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>
                  <a:ln/>
                  <a:solidFill>
                    <a:srgbClr val="4D4D4D"/>
                  </a:solidFill>
                  <a:rtl val="0"/>
                </a:rPr>
                <a:t>Greggs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FB42137-2B9A-FFB7-C696-17826331FA5A}"/>
                </a:ext>
              </a:extLst>
            </p:cNvPr>
            <p:cNvSpPr txBox="1"/>
            <p:nvPr/>
          </p:nvSpPr>
          <p:spPr>
            <a:xfrm>
              <a:off x="4572664" y="5753399"/>
              <a:ext cx="583920" cy="239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>
                  <a:ln/>
                  <a:solidFill>
                    <a:srgbClr val="4D4D4D"/>
                  </a:solidFill>
                  <a:rtl val="0"/>
                </a:rPr>
                <a:t>IHI cafe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7DEF7ED-6BE5-3595-4F85-E476E8FA978E}"/>
                </a:ext>
              </a:extLst>
            </p:cNvPr>
            <p:cNvSpPr txBox="1"/>
            <p:nvPr/>
          </p:nvSpPr>
          <p:spPr>
            <a:xfrm>
              <a:off x="5233633" y="5771059"/>
              <a:ext cx="566821" cy="356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 dirty="0">
                  <a:ln/>
                  <a:solidFill>
                    <a:srgbClr val="4D4D4D"/>
                  </a:solidFill>
                  <a:rtl val="0"/>
                </a:rPr>
                <a:t>Rose </a:t>
              </a:r>
            </a:p>
            <a:p>
              <a:pPr algn="l"/>
              <a:r>
                <a:rPr lang="en-US" sz="568" dirty="0">
                  <a:ln/>
                  <a:solidFill>
                    <a:srgbClr val="4D4D4D"/>
                  </a:solidFill>
                  <a:rtl val="0"/>
                </a:rPr>
                <a:t>Garden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B4EC926-2116-1D34-66AC-5D07BA5CE2AE}"/>
                </a:ext>
              </a:extLst>
            </p:cNvPr>
            <p:cNvSpPr txBox="1"/>
            <p:nvPr/>
          </p:nvSpPr>
          <p:spPr>
            <a:xfrm>
              <a:off x="5859824" y="5763369"/>
              <a:ext cx="551861" cy="356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 dirty="0">
                  <a:ln/>
                  <a:solidFill>
                    <a:srgbClr val="4D4D4D"/>
                  </a:solidFill>
                  <a:rtl val="0"/>
                </a:rPr>
                <a:t>Sound </a:t>
              </a:r>
            </a:p>
            <a:p>
              <a:pPr algn="l"/>
              <a:r>
                <a:rPr lang="en-US" sz="568" dirty="0">
                  <a:ln/>
                  <a:solidFill>
                    <a:srgbClr val="4D4D4D"/>
                  </a:solidFill>
                  <a:rtl val="0"/>
                </a:rPr>
                <a:t>Bites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9224A56-23A3-DECA-FC2F-2230B8F4023E}"/>
                </a:ext>
              </a:extLst>
            </p:cNvPr>
            <p:cNvSpPr txBox="1"/>
            <p:nvPr/>
          </p:nvSpPr>
          <p:spPr>
            <a:xfrm>
              <a:off x="3975854" y="5918880"/>
              <a:ext cx="571096" cy="2655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94">
                  <a:ln/>
                  <a:rtl val="0"/>
                </a:rPr>
                <a:t>venue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7AFC394-9819-F65D-3A9F-0ECE6A24C716}"/>
                </a:ext>
              </a:extLst>
            </p:cNvPr>
            <p:cNvSpPr txBox="1"/>
            <p:nvPr/>
          </p:nvSpPr>
          <p:spPr>
            <a:xfrm rot="16200000">
              <a:off x="1687331" y="3108589"/>
              <a:ext cx="312480" cy="265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96">
                  <a:ln/>
                  <a:rtl val="0"/>
                </a:rPr>
                <a:t>n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70BD750-AC22-105F-1B23-75BAE4F0C60A}"/>
                </a:ext>
              </a:extLst>
            </p:cNvPr>
            <p:cNvSpPr txBox="1"/>
            <p:nvPr/>
          </p:nvSpPr>
          <p:spPr>
            <a:xfrm>
              <a:off x="6597545" y="2837866"/>
              <a:ext cx="746359" cy="2655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94">
                  <a:ln/>
                  <a:rtl val="0"/>
                </a:rPr>
                <a:t>university</a:t>
              </a: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752BC1D-57B1-832D-501E-CBD6B2352BF3}"/>
                </a:ext>
              </a:extLst>
            </p:cNvPr>
            <p:cNvSpPr/>
            <p:nvPr/>
          </p:nvSpPr>
          <p:spPr>
            <a:xfrm>
              <a:off x="6699098" y="3117742"/>
              <a:ext cx="225904" cy="226446"/>
            </a:xfrm>
            <a:custGeom>
              <a:avLst/>
              <a:gdLst>
                <a:gd name="connsiteX0" fmla="*/ 0 w 225904"/>
                <a:gd name="connsiteY0" fmla="*/ 0 h 226446"/>
                <a:gd name="connsiteX1" fmla="*/ 225905 w 225904"/>
                <a:gd name="connsiteY1" fmla="*/ 0 h 226446"/>
                <a:gd name="connsiteX2" fmla="*/ 225905 w 225904"/>
                <a:gd name="connsiteY2" fmla="*/ 226446 h 226446"/>
                <a:gd name="connsiteX3" fmla="*/ 0 w 225904"/>
                <a:gd name="connsiteY3" fmla="*/ 226446 h 22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904" h="226446">
                  <a:moveTo>
                    <a:pt x="0" y="0"/>
                  </a:moveTo>
                  <a:lnTo>
                    <a:pt x="225905" y="0"/>
                  </a:lnTo>
                  <a:lnTo>
                    <a:pt x="225905" y="226446"/>
                  </a:lnTo>
                  <a:lnTo>
                    <a:pt x="0" y="226446"/>
                  </a:lnTo>
                  <a:close/>
                </a:path>
              </a:pathLst>
            </a:custGeom>
            <a:solidFill>
              <a:srgbClr val="F8766D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C0E74E9-A1FB-C223-520D-1DD62AF59D2C}"/>
                </a:ext>
              </a:extLst>
            </p:cNvPr>
            <p:cNvSpPr/>
            <p:nvPr/>
          </p:nvSpPr>
          <p:spPr>
            <a:xfrm>
              <a:off x="6699098" y="3364463"/>
              <a:ext cx="225904" cy="226446"/>
            </a:xfrm>
            <a:custGeom>
              <a:avLst/>
              <a:gdLst>
                <a:gd name="connsiteX0" fmla="*/ 0 w 225904"/>
                <a:gd name="connsiteY0" fmla="*/ 0 h 226446"/>
                <a:gd name="connsiteX1" fmla="*/ 225905 w 225904"/>
                <a:gd name="connsiteY1" fmla="*/ 0 h 226446"/>
                <a:gd name="connsiteX2" fmla="*/ 225905 w 225904"/>
                <a:gd name="connsiteY2" fmla="*/ 226446 h 226446"/>
                <a:gd name="connsiteX3" fmla="*/ 0 w 225904"/>
                <a:gd name="connsiteY3" fmla="*/ 226446 h 22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904" h="226446">
                  <a:moveTo>
                    <a:pt x="0" y="0"/>
                  </a:moveTo>
                  <a:lnTo>
                    <a:pt x="225905" y="0"/>
                  </a:lnTo>
                  <a:lnTo>
                    <a:pt x="225905" y="226446"/>
                  </a:lnTo>
                  <a:lnTo>
                    <a:pt x="0" y="226446"/>
                  </a:lnTo>
                  <a:close/>
                </a:path>
              </a:pathLst>
            </a:custGeom>
            <a:solidFill>
              <a:srgbClr val="00BFC4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36314E7-4697-6781-BCEC-802E50F50F0A}"/>
                </a:ext>
              </a:extLst>
            </p:cNvPr>
            <p:cNvSpPr txBox="1"/>
            <p:nvPr/>
          </p:nvSpPr>
          <p:spPr>
            <a:xfrm>
              <a:off x="6921731" y="3116141"/>
              <a:ext cx="622392" cy="239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>
                  <a:ln/>
                  <a:rtl val="0"/>
                </a:rPr>
                <a:t>Glasgow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CA8942D-FD2B-D391-16DC-006E5951B7A5}"/>
                </a:ext>
              </a:extLst>
            </p:cNvPr>
            <p:cNvSpPr txBox="1"/>
            <p:nvPr/>
          </p:nvSpPr>
          <p:spPr>
            <a:xfrm>
              <a:off x="6921732" y="3362862"/>
              <a:ext cx="543312" cy="239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>
                  <a:ln/>
                  <a:rtl val="0"/>
                </a:rPr>
                <a:t>Ifakara</a:t>
              </a:r>
            </a:p>
          </p:txBody>
        </p:sp>
      </p:grpSp>
      <p:sp>
        <p:nvSpPr>
          <p:cNvPr id="52" name="Google Shape;653;p97">
            <a:extLst>
              <a:ext uri="{FF2B5EF4-FFF2-40B4-BE49-F238E27FC236}">
                <a16:creationId xmlns:a16="http://schemas.microsoft.com/office/drawing/2014/main" id="{2A60F9CF-6D18-D89F-E8F6-0373198CCA29}"/>
              </a:ext>
            </a:extLst>
          </p:cNvPr>
          <p:cNvSpPr txBox="1"/>
          <p:nvPr/>
        </p:nvSpPr>
        <p:spPr>
          <a:xfrm>
            <a:off x="1246841" y="73447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Did the venue preference </a:t>
            </a:r>
            <a:r>
              <a:rPr lang="en-GB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barchart</a:t>
            </a:r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work?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894906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320A-CF26-406E-478F-FB3066D74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F098DC1-0C93-A281-9911-4E33E3D89412}"/>
              </a:ext>
            </a:extLst>
          </p:cNvPr>
          <p:cNvSpPr/>
          <p:nvPr/>
        </p:nvSpPr>
        <p:spPr>
          <a:xfrm>
            <a:off x="1752600" y="571500"/>
            <a:ext cx="5638800" cy="4000500"/>
          </a:xfrm>
          <a:custGeom>
            <a:avLst/>
            <a:gdLst>
              <a:gd name="connsiteX0" fmla="*/ 0 w 5638800"/>
              <a:gd name="connsiteY0" fmla="*/ 0 h 4000500"/>
              <a:gd name="connsiteX1" fmla="*/ 5638800 w 5638800"/>
              <a:gd name="connsiteY1" fmla="*/ 0 h 4000500"/>
              <a:gd name="connsiteX2" fmla="*/ 5638800 w 5638800"/>
              <a:gd name="connsiteY2" fmla="*/ 4000500 h 4000500"/>
              <a:gd name="connsiteX3" fmla="*/ 0 w 5638800"/>
              <a:gd name="connsiteY3" fmla="*/ 4000500 h 400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38800" h="4000500">
                <a:moveTo>
                  <a:pt x="0" y="0"/>
                </a:moveTo>
                <a:lnTo>
                  <a:pt x="5638800" y="0"/>
                </a:lnTo>
                <a:lnTo>
                  <a:pt x="5638800" y="4000500"/>
                </a:lnTo>
                <a:lnTo>
                  <a:pt x="0" y="4000500"/>
                </a:lnTo>
                <a:close/>
              </a:path>
            </a:pathLst>
          </a:custGeom>
          <a:noFill/>
          <a:ln w="12700" cap="rnd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" name="Graphic 3">
            <a:extLst>
              <a:ext uri="{FF2B5EF4-FFF2-40B4-BE49-F238E27FC236}">
                <a16:creationId xmlns:a16="http://schemas.microsoft.com/office/drawing/2014/main" id="{DF3BAC97-EA76-F974-DE77-17A6762E0276}"/>
              </a:ext>
            </a:extLst>
          </p:cNvPr>
          <p:cNvGrpSpPr/>
          <p:nvPr/>
        </p:nvGrpSpPr>
        <p:grpSpPr>
          <a:xfrm>
            <a:off x="2112899" y="124193"/>
            <a:ext cx="4206747" cy="4046110"/>
            <a:chOff x="2112899" y="124193"/>
            <a:chExt cx="4206747" cy="404611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8473A66-EE66-995D-05ED-860639066942}"/>
                </a:ext>
              </a:extLst>
            </p:cNvPr>
            <p:cNvSpPr/>
            <p:nvPr/>
          </p:nvSpPr>
          <p:spPr>
            <a:xfrm>
              <a:off x="2112899" y="3475027"/>
              <a:ext cx="4206747" cy="12659"/>
            </a:xfrm>
            <a:custGeom>
              <a:avLst/>
              <a:gdLst>
                <a:gd name="connsiteX0" fmla="*/ 0 w 4206747"/>
                <a:gd name="connsiteY0" fmla="*/ 0 h 12659"/>
                <a:gd name="connsiteX1" fmla="*/ 4206748 w 4206747"/>
                <a:gd name="connsiteY1" fmla="*/ 0 h 1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06747" h="12659">
                  <a:moveTo>
                    <a:pt x="0" y="0"/>
                  </a:moveTo>
                  <a:lnTo>
                    <a:pt x="4206748" y="0"/>
                  </a:lnTo>
                </a:path>
              </a:pathLst>
            </a:custGeom>
            <a:noFill/>
            <a:ln w="6731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E520E3A2-E70B-1E6E-705E-D7E31F33FFE2}"/>
                </a:ext>
              </a:extLst>
            </p:cNvPr>
            <p:cNvSpPr/>
            <p:nvPr/>
          </p:nvSpPr>
          <p:spPr>
            <a:xfrm>
              <a:off x="2112899" y="2405526"/>
              <a:ext cx="4206747" cy="12659"/>
            </a:xfrm>
            <a:custGeom>
              <a:avLst/>
              <a:gdLst>
                <a:gd name="connsiteX0" fmla="*/ 0 w 4206747"/>
                <a:gd name="connsiteY0" fmla="*/ 0 h 12659"/>
                <a:gd name="connsiteX1" fmla="*/ 4206748 w 4206747"/>
                <a:gd name="connsiteY1" fmla="*/ 0 h 1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06747" h="12659">
                  <a:moveTo>
                    <a:pt x="0" y="0"/>
                  </a:moveTo>
                  <a:lnTo>
                    <a:pt x="4206748" y="0"/>
                  </a:lnTo>
                </a:path>
              </a:pathLst>
            </a:custGeom>
            <a:noFill/>
            <a:ln w="6731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93D3554-3FFF-5A6A-C4C3-000A664DF4FE}"/>
                </a:ext>
              </a:extLst>
            </p:cNvPr>
            <p:cNvSpPr/>
            <p:nvPr/>
          </p:nvSpPr>
          <p:spPr>
            <a:xfrm>
              <a:off x="2112899" y="1336025"/>
              <a:ext cx="4206747" cy="12659"/>
            </a:xfrm>
            <a:custGeom>
              <a:avLst/>
              <a:gdLst>
                <a:gd name="connsiteX0" fmla="*/ 0 w 4206747"/>
                <a:gd name="connsiteY0" fmla="*/ 0 h 12659"/>
                <a:gd name="connsiteX1" fmla="*/ 4206748 w 4206747"/>
                <a:gd name="connsiteY1" fmla="*/ 0 h 1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06747" h="12659">
                  <a:moveTo>
                    <a:pt x="0" y="0"/>
                  </a:moveTo>
                  <a:lnTo>
                    <a:pt x="4206748" y="0"/>
                  </a:lnTo>
                </a:path>
              </a:pathLst>
            </a:custGeom>
            <a:noFill/>
            <a:ln w="6731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D9F0C1F-0488-9A8E-6536-39DEC8CC9027}"/>
                </a:ext>
              </a:extLst>
            </p:cNvPr>
            <p:cNvSpPr/>
            <p:nvPr/>
          </p:nvSpPr>
          <p:spPr>
            <a:xfrm>
              <a:off x="2112899" y="4009777"/>
              <a:ext cx="4206747" cy="12659"/>
            </a:xfrm>
            <a:custGeom>
              <a:avLst/>
              <a:gdLst>
                <a:gd name="connsiteX0" fmla="*/ 0 w 4206747"/>
                <a:gd name="connsiteY0" fmla="*/ 0 h 12659"/>
                <a:gd name="connsiteX1" fmla="*/ 4206748 w 4206747"/>
                <a:gd name="connsiteY1" fmla="*/ 0 h 1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06747" h="12659">
                  <a:moveTo>
                    <a:pt x="0" y="0"/>
                  </a:moveTo>
                  <a:lnTo>
                    <a:pt x="4206748" y="0"/>
                  </a:lnTo>
                </a:path>
              </a:pathLst>
            </a:custGeom>
            <a:noFill/>
            <a:ln w="1358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5932AF2-45C4-0F06-7D67-FD1A1432DC0E}"/>
                </a:ext>
              </a:extLst>
            </p:cNvPr>
            <p:cNvSpPr/>
            <p:nvPr/>
          </p:nvSpPr>
          <p:spPr>
            <a:xfrm>
              <a:off x="2112899" y="2940277"/>
              <a:ext cx="4206747" cy="12659"/>
            </a:xfrm>
            <a:custGeom>
              <a:avLst/>
              <a:gdLst>
                <a:gd name="connsiteX0" fmla="*/ 0 w 4206747"/>
                <a:gd name="connsiteY0" fmla="*/ 0 h 12659"/>
                <a:gd name="connsiteX1" fmla="*/ 4206748 w 4206747"/>
                <a:gd name="connsiteY1" fmla="*/ 0 h 1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06747" h="12659">
                  <a:moveTo>
                    <a:pt x="0" y="0"/>
                  </a:moveTo>
                  <a:lnTo>
                    <a:pt x="4206748" y="0"/>
                  </a:lnTo>
                </a:path>
              </a:pathLst>
            </a:custGeom>
            <a:noFill/>
            <a:ln w="1358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82BC858-02BD-19FD-8628-2EAD9AB98477}"/>
                </a:ext>
              </a:extLst>
            </p:cNvPr>
            <p:cNvSpPr/>
            <p:nvPr/>
          </p:nvSpPr>
          <p:spPr>
            <a:xfrm>
              <a:off x="2112899" y="1870776"/>
              <a:ext cx="4206747" cy="12659"/>
            </a:xfrm>
            <a:custGeom>
              <a:avLst/>
              <a:gdLst>
                <a:gd name="connsiteX0" fmla="*/ 0 w 4206747"/>
                <a:gd name="connsiteY0" fmla="*/ 0 h 12659"/>
                <a:gd name="connsiteX1" fmla="*/ 4206748 w 4206747"/>
                <a:gd name="connsiteY1" fmla="*/ 0 h 1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06747" h="12659">
                  <a:moveTo>
                    <a:pt x="0" y="0"/>
                  </a:moveTo>
                  <a:lnTo>
                    <a:pt x="4206748" y="0"/>
                  </a:lnTo>
                </a:path>
              </a:pathLst>
            </a:custGeom>
            <a:noFill/>
            <a:ln w="1358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15FF949-E667-C2A0-7641-BFD2223566FB}"/>
                </a:ext>
              </a:extLst>
            </p:cNvPr>
            <p:cNvSpPr/>
            <p:nvPr/>
          </p:nvSpPr>
          <p:spPr>
            <a:xfrm>
              <a:off x="2112899" y="801275"/>
              <a:ext cx="4206747" cy="12659"/>
            </a:xfrm>
            <a:custGeom>
              <a:avLst/>
              <a:gdLst>
                <a:gd name="connsiteX0" fmla="*/ 0 w 4206747"/>
                <a:gd name="connsiteY0" fmla="*/ 0 h 12659"/>
                <a:gd name="connsiteX1" fmla="*/ 4206748 w 4206747"/>
                <a:gd name="connsiteY1" fmla="*/ 0 h 1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06747" h="12659">
                  <a:moveTo>
                    <a:pt x="0" y="0"/>
                  </a:moveTo>
                  <a:lnTo>
                    <a:pt x="4206748" y="0"/>
                  </a:lnTo>
                </a:path>
              </a:pathLst>
            </a:custGeom>
            <a:noFill/>
            <a:ln w="1358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1726BE7-90D8-7CA1-988A-33482E599723}"/>
                </a:ext>
              </a:extLst>
            </p:cNvPr>
            <p:cNvSpPr/>
            <p:nvPr/>
          </p:nvSpPr>
          <p:spPr>
            <a:xfrm>
              <a:off x="2463545" y="640875"/>
              <a:ext cx="12700" cy="3529428"/>
            </a:xfrm>
            <a:custGeom>
              <a:avLst/>
              <a:gdLst>
                <a:gd name="connsiteX0" fmla="*/ 0 w 12700"/>
                <a:gd name="connsiteY0" fmla="*/ 3529428 h 3529428"/>
                <a:gd name="connsiteX1" fmla="*/ 0 w 12700"/>
                <a:gd name="connsiteY1" fmla="*/ 0 h 352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529428">
                  <a:moveTo>
                    <a:pt x="0" y="3529428"/>
                  </a:moveTo>
                  <a:lnTo>
                    <a:pt x="0" y="0"/>
                  </a:lnTo>
                </a:path>
              </a:pathLst>
            </a:custGeom>
            <a:noFill/>
            <a:ln w="1358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A7359C5-829B-8CD2-084C-D571DC5A5A28}"/>
                </a:ext>
              </a:extLst>
            </p:cNvPr>
            <p:cNvSpPr/>
            <p:nvPr/>
          </p:nvSpPr>
          <p:spPr>
            <a:xfrm>
              <a:off x="3047746" y="640875"/>
              <a:ext cx="12700" cy="3529428"/>
            </a:xfrm>
            <a:custGeom>
              <a:avLst/>
              <a:gdLst>
                <a:gd name="connsiteX0" fmla="*/ 0 w 12700"/>
                <a:gd name="connsiteY0" fmla="*/ 3529428 h 3529428"/>
                <a:gd name="connsiteX1" fmla="*/ 0 w 12700"/>
                <a:gd name="connsiteY1" fmla="*/ 0 h 352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529428">
                  <a:moveTo>
                    <a:pt x="0" y="3529428"/>
                  </a:moveTo>
                  <a:lnTo>
                    <a:pt x="0" y="0"/>
                  </a:lnTo>
                </a:path>
              </a:pathLst>
            </a:custGeom>
            <a:noFill/>
            <a:ln w="1358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F861812-AA08-86FA-9418-E373AC0C6194}"/>
                </a:ext>
              </a:extLst>
            </p:cNvPr>
            <p:cNvSpPr/>
            <p:nvPr/>
          </p:nvSpPr>
          <p:spPr>
            <a:xfrm>
              <a:off x="3632073" y="640875"/>
              <a:ext cx="12700" cy="3529428"/>
            </a:xfrm>
            <a:custGeom>
              <a:avLst/>
              <a:gdLst>
                <a:gd name="connsiteX0" fmla="*/ 0 w 12700"/>
                <a:gd name="connsiteY0" fmla="*/ 3529428 h 3529428"/>
                <a:gd name="connsiteX1" fmla="*/ 0 w 12700"/>
                <a:gd name="connsiteY1" fmla="*/ 0 h 352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529428">
                  <a:moveTo>
                    <a:pt x="0" y="3529428"/>
                  </a:moveTo>
                  <a:lnTo>
                    <a:pt x="0" y="0"/>
                  </a:lnTo>
                </a:path>
              </a:pathLst>
            </a:custGeom>
            <a:noFill/>
            <a:ln w="1358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0A6AEC27-DCCF-7F6F-4F3D-C1953E9A2899}"/>
                </a:ext>
              </a:extLst>
            </p:cNvPr>
            <p:cNvSpPr/>
            <p:nvPr/>
          </p:nvSpPr>
          <p:spPr>
            <a:xfrm>
              <a:off x="4216273" y="640875"/>
              <a:ext cx="12700" cy="3529428"/>
            </a:xfrm>
            <a:custGeom>
              <a:avLst/>
              <a:gdLst>
                <a:gd name="connsiteX0" fmla="*/ 0 w 12700"/>
                <a:gd name="connsiteY0" fmla="*/ 3529428 h 3529428"/>
                <a:gd name="connsiteX1" fmla="*/ 0 w 12700"/>
                <a:gd name="connsiteY1" fmla="*/ 0 h 352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529428">
                  <a:moveTo>
                    <a:pt x="0" y="3529428"/>
                  </a:moveTo>
                  <a:lnTo>
                    <a:pt x="0" y="0"/>
                  </a:lnTo>
                </a:path>
              </a:pathLst>
            </a:custGeom>
            <a:noFill/>
            <a:ln w="1358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78ABACA-6E34-B73C-94EE-4D45D774CF51}"/>
                </a:ext>
              </a:extLst>
            </p:cNvPr>
            <p:cNvSpPr/>
            <p:nvPr/>
          </p:nvSpPr>
          <p:spPr>
            <a:xfrm>
              <a:off x="4800600" y="640875"/>
              <a:ext cx="12700" cy="3529428"/>
            </a:xfrm>
            <a:custGeom>
              <a:avLst/>
              <a:gdLst>
                <a:gd name="connsiteX0" fmla="*/ 0 w 12700"/>
                <a:gd name="connsiteY0" fmla="*/ 3529428 h 3529428"/>
                <a:gd name="connsiteX1" fmla="*/ 0 w 12700"/>
                <a:gd name="connsiteY1" fmla="*/ 0 h 352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529428">
                  <a:moveTo>
                    <a:pt x="0" y="3529428"/>
                  </a:moveTo>
                  <a:lnTo>
                    <a:pt x="0" y="0"/>
                  </a:lnTo>
                </a:path>
              </a:pathLst>
            </a:custGeom>
            <a:noFill/>
            <a:ln w="1358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9D6B054-842C-1F74-FE66-0F8A82A54F46}"/>
                </a:ext>
              </a:extLst>
            </p:cNvPr>
            <p:cNvSpPr/>
            <p:nvPr/>
          </p:nvSpPr>
          <p:spPr>
            <a:xfrm>
              <a:off x="5384800" y="640875"/>
              <a:ext cx="12700" cy="3529428"/>
            </a:xfrm>
            <a:custGeom>
              <a:avLst/>
              <a:gdLst>
                <a:gd name="connsiteX0" fmla="*/ 0 w 12700"/>
                <a:gd name="connsiteY0" fmla="*/ 3529428 h 3529428"/>
                <a:gd name="connsiteX1" fmla="*/ 0 w 12700"/>
                <a:gd name="connsiteY1" fmla="*/ 0 h 352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529428">
                  <a:moveTo>
                    <a:pt x="0" y="3529428"/>
                  </a:moveTo>
                  <a:lnTo>
                    <a:pt x="0" y="0"/>
                  </a:lnTo>
                </a:path>
              </a:pathLst>
            </a:custGeom>
            <a:noFill/>
            <a:ln w="1358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00F8CCA-5E48-1E54-EA45-0AE652F82BEA}"/>
                </a:ext>
              </a:extLst>
            </p:cNvPr>
            <p:cNvSpPr/>
            <p:nvPr/>
          </p:nvSpPr>
          <p:spPr>
            <a:xfrm>
              <a:off x="5969127" y="640875"/>
              <a:ext cx="12700" cy="3529428"/>
            </a:xfrm>
            <a:custGeom>
              <a:avLst/>
              <a:gdLst>
                <a:gd name="connsiteX0" fmla="*/ 0 w 12700"/>
                <a:gd name="connsiteY0" fmla="*/ 3529428 h 3529428"/>
                <a:gd name="connsiteX1" fmla="*/ 0 w 12700"/>
                <a:gd name="connsiteY1" fmla="*/ 0 h 352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529428">
                  <a:moveTo>
                    <a:pt x="0" y="3529428"/>
                  </a:moveTo>
                  <a:lnTo>
                    <a:pt x="0" y="0"/>
                  </a:lnTo>
                </a:path>
              </a:pathLst>
            </a:custGeom>
            <a:noFill/>
            <a:ln w="1358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85E6CE7-32CA-6233-4169-6C0C548C7C9A}"/>
                </a:ext>
              </a:extLst>
            </p:cNvPr>
            <p:cNvSpPr/>
            <p:nvPr/>
          </p:nvSpPr>
          <p:spPr>
            <a:xfrm>
              <a:off x="2200529" y="1336025"/>
              <a:ext cx="525907" cy="534750"/>
            </a:xfrm>
            <a:custGeom>
              <a:avLst/>
              <a:gdLst>
                <a:gd name="connsiteX0" fmla="*/ 0 w 525907"/>
                <a:gd name="connsiteY0" fmla="*/ 0 h 534750"/>
                <a:gd name="connsiteX1" fmla="*/ 525907 w 525907"/>
                <a:gd name="connsiteY1" fmla="*/ 0 h 534750"/>
                <a:gd name="connsiteX2" fmla="*/ 525907 w 525907"/>
                <a:gd name="connsiteY2" fmla="*/ 534750 h 534750"/>
                <a:gd name="connsiteX3" fmla="*/ 0 w 525907"/>
                <a:gd name="connsiteY3" fmla="*/ 534750 h 53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907" h="534750">
                  <a:moveTo>
                    <a:pt x="0" y="0"/>
                  </a:moveTo>
                  <a:lnTo>
                    <a:pt x="525907" y="0"/>
                  </a:lnTo>
                  <a:lnTo>
                    <a:pt x="525907" y="534750"/>
                  </a:lnTo>
                  <a:lnTo>
                    <a:pt x="0" y="534750"/>
                  </a:lnTo>
                  <a:close/>
                </a:path>
              </a:pathLst>
            </a:custGeom>
            <a:solidFill>
              <a:srgbClr val="F8766D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D2FA318-926D-8235-CD95-689B6E011433}"/>
                </a:ext>
              </a:extLst>
            </p:cNvPr>
            <p:cNvSpPr/>
            <p:nvPr/>
          </p:nvSpPr>
          <p:spPr>
            <a:xfrm>
              <a:off x="2200529" y="1870776"/>
              <a:ext cx="525907" cy="2139001"/>
            </a:xfrm>
            <a:custGeom>
              <a:avLst/>
              <a:gdLst>
                <a:gd name="connsiteX0" fmla="*/ 0 w 525907"/>
                <a:gd name="connsiteY0" fmla="*/ 0 h 2139001"/>
                <a:gd name="connsiteX1" fmla="*/ 525907 w 525907"/>
                <a:gd name="connsiteY1" fmla="*/ 0 h 2139001"/>
                <a:gd name="connsiteX2" fmla="*/ 525907 w 525907"/>
                <a:gd name="connsiteY2" fmla="*/ 2139002 h 2139001"/>
                <a:gd name="connsiteX3" fmla="*/ 0 w 525907"/>
                <a:gd name="connsiteY3" fmla="*/ 2139002 h 213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907" h="2139001">
                  <a:moveTo>
                    <a:pt x="0" y="0"/>
                  </a:moveTo>
                  <a:lnTo>
                    <a:pt x="525907" y="0"/>
                  </a:lnTo>
                  <a:lnTo>
                    <a:pt x="525907" y="2139002"/>
                  </a:lnTo>
                  <a:lnTo>
                    <a:pt x="0" y="2139002"/>
                  </a:lnTo>
                  <a:close/>
                </a:path>
              </a:pathLst>
            </a:custGeom>
            <a:solidFill>
              <a:srgbClr val="619CFF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9F539E11-E866-581F-E09B-E3D143B6330C}"/>
                </a:ext>
              </a:extLst>
            </p:cNvPr>
            <p:cNvSpPr/>
            <p:nvPr/>
          </p:nvSpPr>
          <p:spPr>
            <a:xfrm>
              <a:off x="2784856" y="1870776"/>
              <a:ext cx="525907" cy="2139001"/>
            </a:xfrm>
            <a:custGeom>
              <a:avLst/>
              <a:gdLst>
                <a:gd name="connsiteX0" fmla="*/ 0 w 525907"/>
                <a:gd name="connsiteY0" fmla="*/ 0 h 2139001"/>
                <a:gd name="connsiteX1" fmla="*/ 525907 w 525907"/>
                <a:gd name="connsiteY1" fmla="*/ 0 h 2139001"/>
                <a:gd name="connsiteX2" fmla="*/ 525907 w 525907"/>
                <a:gd name="connsiteY2" fmla="*/ 2139002 h 2139001"/>
                <a:gd name="connsiteX3" fmla="*/ 0 w 525907"/>
                <a:gd name="connsiteY3" fmla="*/ 2139002 h 213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907" h="2139001">
                  <a:moveTo>
                    <a:pt x="0" y="0"/>
                  </a:moveTo>
                  <a:lnTo>
                    <a:pt x="525907" y="0"/>
                  </a:lnTo>
                  <a:lnTo>
                    <a:pt x="525907" y="2139002"/>
                  </a:lnTo>
                  <a:lnTo>
                    <a:pt x="0" y="2139002"/>
                  </a:lnTo>
                  <a:close/>
                </a:path>
              </a:pathLst>
            </a:custGeom>
            <a:solidFill>
              <a:srgbClr val="F8766D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07E0B4C-DFF6-40C8-599C-43AADF23BEA3}"/>
                </a:ext>
              </a:extLst>
            </p:cNvPr>
            <p:cNvSpPr/>
            <p:nvPr/>
          </p:nvSpPr>
          <p:spPr>
            <a:xfrm>
              <a:off x="3953383" y="2940277"/>
              <a:ext cx="525907" cy="534750"/>
            </a:xfrm>
            <a:custGeom>
              <a:avLst/>
              <a:gdLst>
                <a:gd name="connsiteX0" fmla="*/ 0 w 525907"/>
                <a:gd name="connsiteY0" fmla="*/ 0 h 534750"/>
                <a:gd name="connsiteX1" fmla="*/ 525907 w 525907"/>
                <a:gd name="connsiteY1" fmla="*/ 0 h 534750"/>
                <a:gd name="connsiteX2" fmla="*/ 525907 w 525907"/>
                <a:gd name="connsiteY2" fmla="*/ 534750 h 534750"/>
                <a:gd name="connsiteX3" fmla="*/ 0 w 525907"/>
                <a:gd name="connsiteY3" fmla="*/ 534750 h 53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907" h="534750">
                  <a:moveTo>
                    <a:pt x="0" y="0"/>
                  </a:moveTo>
                  <a:lnTo>
                    <a:pt x="525907" y="0"/>
                  </a:lnTo>
                  <a:lnTo>
                    <a:pt x="525907" y="534750"/>
                  </a:lnTo>
                  <a:lnTo>
                    <a:pt x="0" y="534750"/>
                  </a:lnTo>
                  <a:close/>
                </a:path>
              </a:pathLst>
            </a:custGeom>
            <a:solidFill>
              <a:srgbClr val="F8766D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331BADE2-DEE9-2A68-4349-932A6CC98736}"/>
                </a:ext>
              </a:extLst>
            </p:cNvPr>
            <p:cNvSpPr/>
            <p:nvPr/>
          </p:nvSpPr>
          <p:spPr>
            <a:xfrm>
              <a:off x="3953383" y="3475027"/>
              <a:ext cx="525907" cy="534750"/>
            </a:xfrm>
            <a:custGeom>
              <a:avLst/>
              <a:gdLst>
                <a:gd name="connsiteX0" fmla="*/ 0 w 525907"/>
                <a:gd name="connsiteY0" fmla="*/ 0 h 534750"/>
                <a:gd name="connsiteX1" fmla="*/ 525907 w 525907"/>
                <a:gd name="connsiteY1" fmla="*/ 0 h 534750"/>
                <a:gd name="connsiteX2" fmla="*/ 525907 w 525907"/>
                <a:gd name="connsiteY2" fmla="*/ 534750 h 534750"/>
                <a:gd name="connsiteX3" fmla="*/ 0 w 525907"/>
                <a:gd name="connsiteY3" fmla="*/ 534750 h 53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907" h="534750">
                  <a:moveTo>
                    <a:pt x="0" y="0"/>
                  </a:moveTo>
                  <a:lnTo>
                    <a:pt x="525907" y="0"/>
                  </a:lnTo>
                  <a:lnTo>
                    <a:pt x="525907" y="534750"/>
                  </a:lnTo>
                  <a:lnTo>
                    <a:pt x="0" y="534750"/>
                  </a:lnTo>
                  <a:close/>
                </a:path>
              </a:pathLst>
            </a:custGeom>
            <a:solidFill>
              <a:srgbClr val="619CFF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2BE12A4-3EA0-3476-F59C-B3E6FD24710B}"/>
                </a:ext>
              </a:extLst>
            </p:cNvPr>
            <p:cNvSpPr/>
            <p:nvPr/>
          </p:nvSpPr>
          <p:spPr>
            <a:xfrm>
              <a:off x="4537710" y="2940277"/>
              <a:ext cx="525907" cy="534750"/>
            </a:xfrm>
            <a:custGeom>
              <a:avLst/>
              <a:gdLst>
                <a:gd name="connsiteX0" fmla="*/ 0 w 525907"/>
                <a:gd name="connsiteY0" fmla="*/ 0 h 534750"/>
                <a:gd name="connsiteX1" fmla="*/ 525907 w 525907"/>
                <a:gd name="connsiteY1" fmla="*/ 0 h 534750"/>
                <a:gd name="connsiteX2" fmla="*/ 525907 w 525907"/>
                <a:gd name="connsiteY2" fmla="*/ 534750 h 534750"/>
                <a:gd name="connsiteX3" fmla="*/ 0 w 525907"/>
                <a:gd name="connsiteY3" fmla="*/ 534750 h 53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907" h="534750">
                  <a:moveTo>
                    <a:pt x="0" y="0"/>
                  </a:moveTo>
                  <a:lnTo>
                    <a:pt x="525907" y="0"/>
                  </a:lnTo>
                  <a:lnTo>
                    <a:pt x="525907" y="534750"/>
                  </a:lnTo>
                  <a:lnTo>
                    <a:pt x="0" y="534750"/>
                  </a:lnTo>
                  <a:close/>
                </a:path>
              </a:pathLst>
            </a:custGeom>
            <a:solidFill>
              <a:srgbClr val="F8766D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6DCC56C0-D8EA-9520-5C5A-073440DD6512}"/>
                </a:ext>
              </a:extLst>
            </p:cNvPr>
            <p:cNvSpPr/>
            <p:nvPr/>
          </p:nvSpPr>
          <p:spPr>
            <a:xfrm>
              <a:off x="4537710" y="3475027"/>
              <a:ext cx="525907" cy="534750"/>
            </a:xfrm>
            <a:custGeom>
              <a:avLst/>
              <a:gdLst>
                <a:gd name="connsiteX0" fmla="*/ 0 w 525907"/>
                <a:gd name="connsiteY0" fmla="*/ 0 h 534750"/>
                <a:gd name="connsiteX1" fmla="*/ 525907 w 525907"/>
                <a:gd name="connsiteY1" fmla="*/ 0 h 534750"/>
                <a:gd name="connsiteX2" fmla="*/ 525907 w 525907"/>
                <a:gd name="connsiteY2" fmla="*/ 534750 h 534750"/>
                <a:gd name="connsiteX3" fmla="*/ 0 w 525907"/>
                <a:gd name="connsiteY3" fmla="*/ 534750 h 53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907" h="534750">
                  <a:moveTo>
                    <a:pt x="0" y="0"/>
                  </a:moveTo>
                  <a:lnTo>
                    <a:pt x="525907" y="0"/>
                  </a:lnTo>
                  <a:lnTo>
                    <a:pt x="525907" y="534750"/>
                  </a:lnTo>
                  <a:lnTo>
                    <a:pt x="0" y="534750"/>
                  </a:lnTo>
                  <a:close/>
                </a:path>
              </a:pathLst>
            </a:custGeom>
            <a:solidFill>
              <a:srgbClr val="619CFF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1C2D755-F741-CF74-9113-1661E662B245}"/>
                </a:ext>
              </a:extLst>
            </p:cNvPr>
            <p:cNvSpPr/>
            <p:nvPr/>
          </p:nvSpPr>
          <p:spPr>
            <a:xfrm>
              <a:off x="5121910" y="2405526"/>
              <a:ext cx="525907" cy="1604251"/>
            </a:xfrm>
            <a:custGeom>
              <a:avLst/>
              <a:gdLst>
                <a:gd name="connsiteX0" fmla="*/ 0 w 525907"/>
                <a:gd name="connsiteY0" fmla="*/ 0 h 1604251"/>
                <a:gd name="connsiteX1" fmla="*/ 525907 w 525907"/>
                <a:gd name="connsiteY1" fmla="*/ 0 h 1604251"/>
                <a:gd name="connsiteX2" fmla="*/ 525907 w 525907"/>
                <a:gd name="connsiteY2" fmla="*/ 1604251 h 1604251"/>
                <a:gd name="connsiteX3" fmla="*/ 0 w 525907"/>
                <a:gd name="connsiteY3" fmla="*/ 1604251 h 160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907" h="1604251">
                  <a:moveTo>
                    <a:pt x="0" y="0"/>
                  </a:moveTo>
                  <a:lnTo>
                    <a:pt x="525907" y="0"/>
                  </a:lnTo>
                  <a:lnTo>
                    <a:pt x="525907" y="1604251"/>
                  </a:lnTo>
                  <a:lnTo>
                    <a:pt x="0" y="1604251"/>
                  </a:lnTo>
                  <a:close/>
                </a:path>
              </a:pathLst>
            </a:custGeom>
            <a:solidFill>
              <a:srgbClr val="619CFF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38737E8-BA8A-5AD9-BF23-824CCB8AE83D}"/>
                </a:ext>
              </a:extLst>
            </p:cNvPr>
            <p:cNvSpPr/>
            <p:nvPr/>
          </p:nvSpPr>
          <p:spPr>
            <a:xfrm>
              <a:off x="5706237" y="801275"/>
              <a:ext cx="525907" cy="3208502"/>
            </a:xfrm>
            <a:custGeom>
              <a:avLst/>
              <a:gdLst>
                <a:gd name="connsiteX0" fmla="*/ 0 w 525907"/>
                <a:gd name="connsiteY0" fmla="*/ 0 h 3208502"/>
                <a:gd name="connsiteX1" fmla="*/ 525907 w 525907"/>
                <a:gd name="connsiteY1" fmla="*/ 0 h 3208502"/>
                <a:gd name="connsiteX2" fmla="*/ 525907 w 525907"/>
                <a:gd name="connsiteY2" fmla="*/ 3208502 h 3208502"/>
                <a:gd name="connsiteX3" fmla="*/ 0 w 525907"/>
                <a:gd name="connsiteY3" fmla="*/ 3208502 h 320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907" h="3208502">
                  <a:moveTo>
                    <a:pt x="0" y="0"/>
                  </a:moveTo>
                  <a:lnTo>
                    <a:pt x="525907" y="0"/>
                  </a:lnTo>
                  <a:lnTo>
                    <a:pt x="525907" y="3208502"/>
                  </a:lnTo>
                  <a:lnTo>
                    <a:pt x="0" y="3208502"/>
                  </a:lnTo>
                  <a:close/>
                </a:path>
              </a:pathLst>
            </a:custGeom>
            <a:solidFill>
              <a:srgbClr val="F8766D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C4A701B-E969-51BD-E707-727C6A25AD18}"/>
                </a:ext>
              </a:extLst>
            </p:cNvPr>
            <p:cNvSpPr/>
            <p:nvPr/>
          </p:nvSpPr>
          <p:spPr>
            <a:xfrm>
              <a:off x="3369056" y="801275"/>
              <a:ext cx="525907" cy="2139001"/>
            </a:xfrm>
            <a:custGeom>
              <a:avLst/>
              <a:gdLst>
                <a:gd name="connsiteX0" fmla="*/ 0 w 525907"/>
                <a:gd name="connsiteY0" fmla="*/ 0 h 2139001"/>
                <a:gd name="connsiteX1" fmla="*/ 525907 w 525907"/>
                <a:gd name="connsiteY1" fmla="*/ 0 h 2139001"/>
                <a:gd name="connsiteX2" fmla="*/ 525907 w 525907"/>
                <a:gd name="connsiteY2" fmla="*/ 2139002 h 2139001"/>
                <a:gd name="connsiteX3" fmla="*/ 0 w 525907"/>
                <a:gd name="connsiteY3" fmla="*/ 2139002 h 213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907" h="2139001">
                  <a:moveTo>
                    <a:pt x="0" y="0"/>
                  </a:moveTo>
                  <a:lnTo>
                    <a:pt x="525907" y="0"/>
                  </a:lnTo>
                  <a:lnTo>
                    <a:pt x="525907" y="2139002"/>
                  </a:lnTo>
                  <a:lnTo>
                    <a:pt x="0" y="2139002"/>
                  </a:lnTo>
                  <a:close/>
                </a:path>
              </a:pathLst>
            </a:custGeom>
            <a:solidFill>
              <a:srgbClr val="F8766D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1E2B200F-D040-7D2C-A151-B96A45FB067A}"/>
                </a:ext>
              </a:extLst>
            </p:cNvPr>
            <p:cNvSpPr/>
            <p:nvPr/>
          </p:nvSpPr>
          <p:spPr>
            <a:xfrm>
              <a:off x="3440049" y="124193"/>
              <a:ext cx="525907" cy="534750"/>
            </a:xfrm>
            <a:custGeom>
              <a:avLst/>
              <a:gdLst>
                <a:gd name="connsiteX0" fmla="*/ 0 w 525907"/>
                <a:gd name="connsiteY0" fmla="*/ 0 h 534750"/>
                <a:gd name="connsiteX1" fmla="*/ 525907 w 525907"/>
                <a:gd name="connsiteY1" fmla="*/ 0 h 534750"/>
                <a:gd name="connsiteX2" fmla="*/ 525907 w 525907"/>
                <a:gd name="connsiteY2" fmla="*/ 534750 h 534750"/>
                <a:gd name="connsiteX3" fmla="*/ 0 w 525907"/>
                <a:gd name="connsiteY3" fmla="*/ 534750 h 53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907" h="534750">
                  <a:moveTo>
                    <a:pt x="0" y="0"/>
                  </a:moveTo>
                  <a:lnTo>
                    <a:pt x="525907" y="0"/>
                  </a:lnTo>
                  <a:lnTo>
                    <a:pt x="525907" y="534750"/>
                  </a:lnTo>
                  <a:lnTo>
                    <a:pt x="0" y="534750"/>
                  </a:lnTo>
                  <a:close/>
                </a:path>
              </a:pathLst>
            </a:custGeom>
            <a:solidFill>
              <a:srgbClr val="00BA38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4CBC0EA-E4EE-1C47-F437-5F76225BA9A9}"/>
                </a:ext>
              </a:extLst>
            </p:cNvPr>
            <p:cNvSpPr/>
            <p:nvPr/>
          </p:nvSpPr>
          <p:spPr>
            <a:xfrm>
              <a:off x="3369056" y="3475027"/>
              <a:ext cx="525907" cy="534750"/>
            </a:xfrm>
            <a:custGeom>
              <a:avLst/>
              <a:gdLst>
                <a:gd name="connsiteX0" fmla="*/ 0 w 525907"/>
                <a:gd name="connsiteY0" fmla="*/ 0 h 534750"/>
                <a:gd name="connsiteX1" fmla="*/ 525907 w 525907"/>
                <a:gd name="connsiteY1" fmla="*/ 0 h 534750"/>
                <a:gd name="connsiteX2" fmla="*/ 525907 w 525907"/>
                <a:gd name="connsiteY2" fmla="*/ 534750 h 534750"/>
                <a:gd name="connsiteX3" fmla="*/ 0 w 525907"/>
                <a:gd name="connsiteY3" fmla="*/ 534750 h 53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907" h="534750">
                  <a:moveTo>
                    <a:pt x="0" y="0"/>
                  </a:moveTo>
                  <a:lnTo>
                    <a:pt x="525907" y="0"/>
                  </a:lnTo>
                  <a:lnTo>
                    <a:pt x="525907" y="534750"/>
                  </a:lnTo>
                  <a:lnTo>
                    <a:pt x="0" y="534750"/>
                  </a:lnTo>
                  <a:close/>
                </a:path>
              </a:pathLst>
            </a:custGeom>
            <a:solidFill>
              <a:srgbClr val="619CFF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" name="Graphic 3">
            <a:extLst>
              <a:ext uri="{FF2B5EF4-FFF2-40B4-BE49-F238E27FC236}">
                <a16:creationId xmlns:a16="http://schemas.microsoft.com/office/drawing/2014/main" id="{92F6D2A5-0CA2-3BC6-0B7C-5DFAA849B1AF}"/>
              </a:ext>
            </a:extLst>
          </p:cNvPr>
          <p:cNvGrpSpPr/>
          <p:nvPr/>
        </p:nvGrpSpPr>
        <p:grpSpPr>
          <a:xfrm>
            <a:off x="1749920" y="694282"/>
            <a:ext cx="5603506" cy="3957239"/>
            <a:chOff x="1749920" y="694282"/>
            <a:chExt cx="5603506" cy="395723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D9E56C4-C7E9-3816-0B46-392D77B8B56C}"/>
                </a:ext>
              </a:extLst>
            </p:cNvPr>
            <p:cNvSpPr txBox="1"/>
            <p:nvPr/>
          </p:nvSpPr>
          <p:spPr>
            <a:xfrm>
              <a:off x="1895348" y="3902784"/>
              <a:ext cx="246380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F87689B-DCE6-ACB6-EFA4-2DFC908198FC}"/>
                </a:ext>
              </a:extLst>
            </p:cNvPr>
            <p:cNvSpPr txBox="1"/>
            <p:nvPr/>
          </p:nvSpPr>
          <p:spPr>
            <a:xfrm>
              <a:off x="1895348" y="2833283"/>
              <a:ext cx="246380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2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2E862E-39E4-5FFD-8EC8-E64F6788584F}"/>
                </a:ext>
              </a:extLst>
            </p:cNvPr>
            <p:cNvSpPr txBox="1"/>
            <p:nvPr/>
          </p:nvSpPr>
          <p:spPr>
            <a:xfrm>
              <a:off x="1895348" y="1763782"/>
              <a:ext cx="246380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4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8ECE0E7-FB99-3030-C1A5-F04EDCBDBC0C}"/>
                </a:ext>
              </a:extLst>
            </p:cNvPr>
            <p:cNvSpPr txBox="1"/>
            <p:nvPr/>
          </p:nvSpPr>
          <p:spPr>
            <a:xfrm>
              <a:off x="1895348" y="694282"/>
              <a:ext cx="246380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6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6C979CB-F8DA-44C9-3343-39CDDDC8345B}"/>
                </a:ext>
              </a:extLst>
            </p:cNvPr>
            <p:cNvSpPr txBox="1"/>
            <p:nvPr/>
          </p:nvSpPr>
          <p:spPr>
            <a:xfrm>
              <a:off x="2112899" y="4433483"/>
              <a:ext cx="805180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 dirty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Addis in Dar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37F475F-1AB1-3FCC-E504-9963A53124D0}"/>
                </a:ext>
              </a:extLst>
            </p:cNvPr>
            <p:cNvSpPr txBox="1"/>
            <p:nvPr/>
          </p:nvSpPr>
          <p:spPr>
            <a:xfrm>
              <a:off x="2499106" y="4165475"/>
              <a:ext cx="1109979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Dumpling monkey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5DD8D04-727A-1767-6D34-357450B00D03}"/>
                </a:ext>
              </a:extLst>
            </p:cNvPr>
            <p:cNvSpPr txBox="1"/>
            <p:nvPr/>
          </p:nvSpPr>
          <p:spPr>
            <a:xfrm>
              <a:off x="3362833" y="4165475"/>
              <a:ext cx="538480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eSushi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66947F2-E263-160E-511D-ABFF76E71E09}"/>
                </a:ext>
              </a:extLst>
            </p:cNvPr>
            <p:cNvSpPr txBox="1"/>
            <p:nvPr/>
          </p:nvSpPr>
          <p:spPr>
            <a:xfrm>
              <a:off x="3934333" y="4165475"/>
              <a:ext cx="563880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Greggs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4CCBC84-B3FE-0935-A37A-6427AA12BB5B}"/>
                </a:ext>
              </a:extLst>
            </p:cNvPr>
            <p:cNvSpPr txBox="1"/>
            <p:nvPr/>
          </p:nvSpPr>
          <p:spPr>
            <a:xfrm>
              <a:off x="4512310" y="4165475"/>
              <a:ext cx="576580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IHI cafe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3E8CE40-EBCE-9A9F-19C7-72138AB9A1A2}"/>
                </a:ext>
              </a:extLst>
            </p:cNvPr>
            <p:cNvSpPr txBox="1"/>
            <p:nvPr/>
          </p:nvSpPr>
          <p:spPr>
            <a:xfrm>
              <a:off x="5063617" y="4433482"/>
              <a:ext cx="868680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Rose Garden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AFEA8FA-1118-480F-40C7-3B80A5F3ED92}"/>
                </a:ext>
              </a:extLst>
            </p:cNvPr>
            <p:cNvSpPr txBox="1"/>
            <p:nvPr/>
          </p:nvSpPr>
          <p:spPr>
            <a:xfrm>
              <a:off x="5566537" y="4165475"/>
              <a:ext cx="805180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Sound Bites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A1ABE2B-9E52-4899-49C1-E75676449134}"/>
                </a:ext>
              </a:extLst>
            </p:cNvPr>
            <p:cNvSpPr txBox="1"/>
            <p:nvPr/>
          </p:nvSpPr>
          <p:spPr>
            <a:xfrm>
              <a:off x="3934333" y="4299542"/>
              <a:ext cx="563880" cy="2433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venue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DBD5945-DC22-5D9F-8CD3-3A7008F0FDBE}"/>
                </a:ext>
              </a:extLst>
            </p:cNvPr>
            <p:cNvSpPr txBox="1"/>
            <p:nvPr/>
          </p:nvSpPr>
          <p:spPr>
            <a:xfrm rot="-5400000">
              <a:off x="1742059" y="2283847"/>
              <a:ext cx="259080" cy="2433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82188B2-4F24-3319-CCAA-286663AF59FB}"/>
                </a:ext>
              </a:extLst>
            </p:cNvPr>
            <p:cNvSpPr txBox="1"/>
            <p:nvPr/>
          </p:nvSpPr>
          <p:spPr>
            <a:xfrm>
              <a:off x="6436994" y="1920384"/>
              <a:ext cx="779780" cy="2433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university</a:t>
              </a: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A9D63B5-C070-5453-046E-871191AEB321}"/>
                </a:ext>
              </a:extLst>
            </p:cNvPr>
            <p:cNvSpPr/>
            <p:nvPr/>
          </p:nvSpPr>
          <p:spPr>
            <a:xfrm>
              <a:off x="6537452" y="2186385"/>
              <a:ext cx="201422" cy="200784"/>
            </a:xfrm>
            <a:custGeom>
              <a:avLst/>
              <a:gdLst>
                <a:gd name="connsiteX0" fmla="*/ 0 w 201422"/>
                <a:gd name="connsiteY0" fmla="*/ 0 h 200784"/>
                <a:gd name="connsiteX1" fmla="*/ 201422 w 201422"/>
                <a:gd name="connsiteY1" fmla="*/ 0 h 200784"/>
                <a:gd name="connsiteX2" fmla="*/ 201422 w 201422"/>
                <a:gd name="connsiteY2" fmla="*/ 200785 h 200784"/>
                <a:gd name="connsiteX3" fmla="*/ 0 w 201422"/>
                <a:gd name="connsiteY3" fmla="*/ 200785 h 20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422" h="200784">
                  <a:moveTo>
                    <a:pt x="0" y="0"/>
                  </a:moveTo>
                  <a:lnTo>
                    <a:pt x="201422" y="0"/>
                  </a:lnTo>
                  <a:lnTo>
                    <a:pt x="201422" y="200785"/>
                  </a:lnTo>
                  <a:lnTo>
                    <a:pt x="0" y="200785"/>
                  </a:lnTo>
                  <a:close/>
                </a:path>
              </a:pathLst>
            </a:custGeom>
            <a:solidFill>
              <a:srgbClr val="F8766D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CF03456D-66C7-0718-A105-DF0680E39B2A}"/>
                </a:ext>
              </a:extLst>
            </p:cNvPr>
            <p:cNvSpPr/>
            <p:nvPr/>
          </p:nvSpPr>
          <p:spPr>
            <a:xfrm>
              <a:off x="6537452" y="2405146"/>
              <a:ext cx="201422" cy="200784"/>
            </a:xfrm>
            <a:custGeom>
              <a:avLst/>
              <a:gdLst>
                <a:gd name="connsiteX0" fmla="*/ 0 w 201422"/>
                <a:gd name="connsiteY0" fmla="*/ 0 h 200784"/>
                <a:gd name="connsiteX1" fmla="*/ 201422 w 201422"/>
                <a:gd name="connsiteY1" fmla="*/ 0 h 200784"/>
                <a:gd name="connsiteX2" fmla="*/ 201422 w 201422"/>
                <a:gd name="connsiteY2" fmla="*/ 200785 h 200784"/>
                <a:gd name="connsiteX3" fmla="*/ 0 w 201422"/>
                <a:gd name="connsiteY3" fmla="*/ 200785 h 20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422" h="200784">
                  <a:moveTo>
                    <a:pt x="0" y="0"/>
                  </a:moveTo>
                  <a:lnTo>
                    <a:pt x="201422" y="0"/>
                  </a:lnTo>
                  <a:lnTo>
                    <a:pt x="201422" y="200785"/>
                  </a:lnTo>
                  <a:lnTo>
                    <a:pt x="0" y="200785"/>
                  </a:lnTo>
                  <a:close/>
                </a:path>
              </a:pathLst>
            </a:custGeom>
            <a:solidFill>
              <a:srgbClr val="00BA38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6FBDCE41-3B7D-9AFD-325C-6A1BBD96FFFF}"/>
                </a:ext>
              </a:extLst>
            </p:cNvPr>
            <p:cNvSpPr/>
            <p:nvPr/>
          </p:nvSpPr>
          <p:spPr>
            <a:xfrm>
              <a:off x="6537452" y="2623908"/>
              <a:ext cx="201422" cy="200784"/>
            </a:xfrm>
            <a:custGeom>
              <a:avLst/>
              <a:gdLst>
                <a:gd name="connsiteX0" fmla="*/ 0 w 201422"/>
                <a:gd name="connsiteY0" fmla="*/ 0 h 200784"/>
                <a:gd name="connsiteX1" fmla="*/ 201422 w 201422"/>
                <a:gd name="connsiteY1" fmla="*/ 0 h 200784"/>
                <a:gd name="connsiteX2" fmla="*/ 201422 w 201422"/>
                <a:gd name="connsiteY2" fmla="*/ 200785 h 200784"/>
                <a:gd name="connsiteX3" fmla="*/ 0 w 201422"/>
                <a:gd name="connsiteY3" fmla="*/ 200785 h 20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422" h="200784">
                  <a:moveTo>
                    <a:pt x="0" y="0"/>
                  </a:moveTo>
                  <a:lnTo>
                    <a:pt x="201422" y="0"/>
                  </a:lnTo>
                  <a:lnTo>
                    <a:pt x="201422" y="200785"/>
                  </a:lnTo>
                  <a:lnTo>
                    <a:pt x="0" y="200785"/>
                  </a:lnTo>
                  <a:close/>
                </a:path>
              </a:pathLst>
            </a:custGeom>
            <a:solidFill>
              <a:srgbClr val="619CFF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987C732-81B2-5DB8-2A7C-853950290EC9}"/>
                </a:ext>
              </a:extLst>
            </p:cNvPr>
            <p:cNvSpPr txBox="1"/>
            <p:nvPr/>
          </p:nvSpPr>
          <p:spPr>
            <a:xfrm>
              <a:off x="6726046" y="2179784"/>
              <a:ext cx="627380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Glasgow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2B1E0BF-7494-10EE-B793-91C79FEEC60D}"/>
                </a:ext>
              </a:extLst>
            </p:cNvPr>
            <p:cNvSpPr txBox="1"/>
            <p:nvPr/>
          </p:nvSpPr>
          <p:spPr>
            <a:xfrm>
              <a:off x="6726046" y="2398545"/>
              <a:ext cx="563880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Glasgw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D4A788C-9A73-0D1B-59E6-420A0675633C}"/>
                </a:ext>
              </a:extLst>
            </p:cNvPr>
            <p:cNvSpPr txBox="1"/>
            <p:nvPr/>
          </p:nvSpPr>
          <p:spPr>
            <a:xfrm>
              <a:off x="6726046" y="2617307"/>
              <a:ext cx="538480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Ifakara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1367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75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1" y="904875"/>
            <a:ext cx="6629399" cy="382057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75"/>
          <p:cNvSpPr txBox="1"/>
          <p:nvPr/>
        </p:nvSpPr>
        <p:spPr>
          <a:xfrm>
            <a:off x="3064069" y="93656"/>
            <a:ext cx="31810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 repository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75"/>
          <p:cNvSpPr/>
          <p:nvPr/>
        </p:nvSpPr>
        <p:spPr>
          <a:xfrm>
            <a:off x="3658275" y="1952625"/>
            <a:ext cx="1047150" cy="39397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75"/>
          <p:cNvSpPr/>
          <p:nvPr/>
        </p:nvSpPr>
        <p:spPr>
          <a:xfrm>
            <a:off x="2841225" y="2481788"/>
            <a:ext cx="2540475" cy="370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75"/>
          <p:cNvSpPr/>
          <p:nvPr/>
        </p:nvSpPr>
        <p:spPr>
          <a:xfrm>
            <a:off x="2841225" y="2881838"/>
            <a:ext cx="2540475" cy="44662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75"/>
          <p:cNvSpPr/>
          <p:nvPr/>
        </p:nvSpPr>
        <p:spPr>
          <a:xfrm>
            <a:off x="2841225" y="3357713"/>
            <a:ext cx="2653650" cy="370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75"/>
          <p:cNvSpPr/>
          <p:nvPr/>
        </p:nvSpPr>
        <p:spPr>
          <a:xfrm>
            <a:off x="2841225" y="3728513"/>
            <a:ext cx="2653650" cy="370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75"/>
          <p:cNvSpPr/>
          <p:nvPr/>
        </p:nvSpPr>
        <p:spPr>
          <a:xfrm>
            <a:off x="2841225" y="4134638"/>
            <a:ext cx="2653650" cy="39397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76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1" y="904875"/>
            <a:ext cx="6629399" cy="382057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76"/>
          <p:cNvSpPr txBox="1"/>
          <p:nvPr/>
        </p:nvSpPr>
        <p:spPr>
          <a:xfrm>
            <a:off x="3064069" y="93656"/>
            <a:ext cx="31810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 repository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76"/>
          <p:cNvSpPr/>
          <p:nvPr/>
        </p:nvSpPr>
        <p:spPr>
          <a:xfrm>
            <a:off x="1777594" y="2431256"/>
            <a:ext cx="4064400" cy="79672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76"/>
          <p:cNvSpPr/>
          <p:nvPr/>
        </p:nvSpPr>
        <p:spPr>
          <a:xfrm>
            <a:off x="1777594" y="3249338"/>
            <a:ext cx="4064400" cy="8410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77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1" y="888994"/>
            <a:ext cx="6629399" cy="3831169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77"/>
          <p:cNvSpPr txBox="1"/>
          <p:nvPr/>
        </p:nvSpPr>
        <p:spPr>
          <a:xfrm>
            <a:off x="1602563" y="83325"/>
            <a:ext cx="5938875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Clone repository using GitHub desktop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77"/>
          <p:cNvSpPr/>
          <p:nvPr/>
        </p:nvSpPr>
        <p:spPr>
          <a:xfrm>
            <a:off x="4074581" y="3296700"/>
            <a:ext cx="1545075" cy="3280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78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1" y="904875"/>
            <a:ext cx="6629399" cy="3820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78"/>
          <p:cNvSpPr txBox="1"/>
          <p:nvPr/>
        </p:nvSpPr>
        <p:spPr>
          <a:xfrm>
            <a:off x="1602563" y="83325"/>
            <a:ext cx="5938875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Clone repository using GitHub desktop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78"/>
          <p:cNvSpPr/>
          <p:nvPr/>
        </p:nvSpPr>
        <p:spPr>
          <a:xfrm>
            <a:off x="3529538" y="2571750"/>
            <a:ext cx="2074275" cy="3280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78"/>
          <p:cNvSpPr txBox="1"/>
          <p:nvPr/>
        </p:nvSpPr>
        <p:spPr>
          <a:xfrm>
            <a:off x="5826731" y="2505056"/>
            <a:ext cx="852075" cy="3597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 URL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3" name="Google Shape;523;p78"/>
          <p:cNvCxnSpPr>
            <a:stCxn id="522" idx="1"/>
            <a:endCxn id="521" idx="3"/>
          </p:cNvCxnSpPr>
          <p:nvPr/>
        </p:nvCxnSpPr>
        <p:spPr>
          <a:xfrm flipH="1">
            <a:off x="5603756" y="2684944"/>
            <a:ext cx="222975" cy="508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4" name="Google Shape;524;p78"/>
          <p:cNvSpPr/>
          <p:nvPr/>
        </p:nvSpPr>
        <p:spPr>
          <a:xfrm>
            <a:off x="3529538" y="2899800"/>
            <a:ext cx="2074275" cy="27787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78"/>
          <p:cNvSpPr txBox="1"/>
          <p:nvPr/>
        </p:nvSpPr>
        <p:spPr>
          <a:xfrm>
            <a:off x="5826731" y="2899800"/>
            <a:ext cx="976500" cy="3597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 folder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6" name="Google Shape;526;p78"/>
          <p:cNvCxnSpPr>
            <a:stCxn id="525" idx="1"/>
          </p:cNvCxnSpPr>
          <p:nvPr/>
        </p:nvCxnSpPr>
        <p:spPr>
          <a:xfrm rot="10800000">
            <a:off x="5603756" y="3064163"/>
            <a:ext cx="222975" cy="155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79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373"/>
          <a:stretch/>
        </p:blipFill>
        <p:spPr>
          <a:xfrm>
            <a:off x="1257301" y="713363"/>
            <a:ext cx="6629399" cy="4001512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79"/>
          <p:cNvSpPr txBox="1"/>
          <p:nvPr/>
        </p:nvSpPr>
        <p:spPr>
          <a:xfrm>
            <a:off x="1602563" y="83325"/>
            <a:ext cx="5938875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Clone repository using GitHub desktop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EDBF5-7612-21A4-3C88-3B153D00C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5B3EE-28F2-C8AF-2B22-118DC4FB5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Now try to clone my repo!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ED17F9-98DE-3C36-994E-5D3FD3BD84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8C790EC-2634-9CB1-BE44-A6BBA5D45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13" y="1369219"/>
            <a:ext cx="5829300" cy="301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89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681</TotalTime>
  <Words>544</Words>
  <Application>Microsoft Macintosh PowerPoint</Application>
  <PresentationFormat>On-screen Show (16:9)</PresentationFormat>
  <Paragraphs>140</Paragraphs>
  <Slides>36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Office Theme</vt:lpstr>
      <vt:lpstr>1_Office Theme</vt:lpstr>
      <vt:lpstr>Simple Light</vt:lpstr>
      <vt:lpstr>Use Version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Now try to clone my repo!</vt:lpstr>
      <vt:lpstr>The saved code and outputs</vt:lpstr>
      <vt:lpstr>Note there is a system to help work effectively:</vt:lpstr>
      <vt:lpstr>Updated via Github</vt:lpstr>
      <vt:lpstr>The code</vt:lpstr>
      <vt:lpstr>Also note some basic good practice (project management)</vt:lpstr>
      <vt:lpstr>Can you run the code?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Can you make your own repo &amp; share with your remote collaborators?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Collaborative &amp; Reproducible Science</dc:title>
  <cp:lastModifiedBy>Katie Hampson</cp:lastModifiedBy>
  <cp:revision>6</cp:revision>
  <dcterms:modified xsi:type="dcterms:W3CDTF">2024-09-05T10:41:02Z</dcterms:modified>
</cp:coreProperties>
</file>